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heme/theme3.xml" ContentType="application/vnd.openxmlformats-officedocument.theme+xml"/>
  <Override PartName="/ppt/tags/tag144.xml" ContentType="application/vnd.openxmlformats-officedocument.presentationml.tags+xml"/>
  <Override PartName="/ppt/tags/tag145.xml" ContentType="application/vnd.openxmlformats-officedocument.presentationml.tags+xml"/>
  <Override PartName="/ppt/notesSlides/notesSlide1.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Lst>
  <p:notesMasterIdLst>
    <p:notesMasterId r:id="rId21"/>
  </p:notesMasterIdLst>
  <p:sldIdLst>
    <p:sldId id="260" r:id="rId3"/>
    <p:sldId id="2147476479" r:id="rId4"/>
    <p:sldId id="282" r:id="rId5"/>
    <p:sldId id="283" r:id="rId6"/>
    <p:sldId id="2147476494" r:id="rId7"/>
    <p:sldId id="2147476496" r:id="rId8"/>
    <p:sldId id="289" r:id="rId9"/>
    <p:sldId id="291" r:id="rId10"/>
    <p:sldId id="293" r:id="rId11"/>
    <p:sldId id="266" r:id="rId12"/>
    <p:sldId id="294" r:id="rId13"/>
    <p:sldId id="269" r:id="rId14"/>
    <p:sldId id="279" r:id="rId15"/>
    <p:sldId id="284" r:id="rId16"/>
    <p:sldId id="2147476498" r:id="rId17"/>
    <p:sldId id="263" r:id="rId18"/>
    <p:sldId id="262" r:id="rId19"/>
    <p:sldId id="280"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8CCB4E39-8208-4614-A3E5-8B3E6D33A881}">
          <p14:sldIdLst>
            <p14:sldId id="260"/>
            <p14:sldId id="2147476479"/>
            <p14:sldId id="282"/>
            <p14:sldId id="283"/>
            <p14:sldId id="2147476494"/>
            <p14:sldId id="2147476496"/>
            <p14:sldId id="289"/>
            <p14:sldId id="291"/>
            <p14:sldId id="293"/>
            <p14:sldId id="266"/>
            <p14:sldId id="294"/>
            <p14:sldId id="269"/>
            <p14:sldId id="279"/>
            <p14:sldId id="284"/>
            <p14:sldId id="2147476498"/>
            <p14:sldId id="263"/>
            <p14:sldId id="262"/>
            <p14:sldId id="28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y KOULOUN" initials="MK" lastIdx="1" clrIdx="0">
    <p:extLst>
      <p:ext uri="{19B8F6BF-5375-455C-9EA6-DF929625EA0E}">
        <p15:presenceInfo xmlns:p15="http://schemas.microsoft.com/office/powerpoint/2012/main" userId="545037dcc251e89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800"/>
    <a:srgbClr val="B9DAA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9" d="100"/>
          <a:sy n="59" d="100"/>
        </p:scale>
        <p:origin x="89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D4E0B0-D3BB-41B5-80ED-86D20F586FAE}" type="doc">
      <dgm:prSet loTypeId="urn:microsoft.com/office/officeart/2005/8/layout/target3" loCatId="relationship" qsTypeId="urn:microsoft.com/office/officeart/2005/8/quickstyle/simple1" qsCatId="simple" csTypeId="urn:microsoft.com/office/officeart/2005/8/colors/colorful1" csCatId="colorful" phldr="1"/>
      <dgm:spPr/>
      <dgm:t>
        <a:bodyPr/>
        <a:lstStyle/>
        <a:p>
          <a:endParaRPr lang="fr-FR"/>
        </a:p>
      </dgm:t>
    </dgm:pt>
    <dgm:pt modelId="{D2AA8C3A-360A-410F-898A-D1EEC5D2C1AE}">
      <dgm:prSet/>
      <dgm:spPr/>
      <dgm:t>
        <a:bodyPr/>
        <a:lstStyle/>
        <a:p>
          <a:r>
            <a:rPr lang="fr-FR" b="1" i="0" dirty="0"/>
            <a:t>La loi sur la concurrence pose les règles relatives à la </a:t>
          </a:r>
          <a:r>
            <a:rPr lang="fr-FR" b="1" i="0" dirty="0">
              <a:solidFill>
                <a:schemeClr val="accent1"/>
              </a:solidFill>
            </a:rPr>
            <a:t>transparence du marché et des pratiques restrictives de la concurrence</a:t>
          </a:r>
          <a:r>
            <a:rPr lang="fr-FR" b="1" i="0" dirty="0"/>
            <a:t>. </a:t>
          </a:r>
          <a:endParaRPr lang="fr-FR" dirty="0"/>
        </a:p>
      </dgm:t>
    </dgm:pt>
    <dgm:pt modelId="{5511B6F3-DBDF-42BF-8F92-D0F418B78B7D}" type="parTrans" cxnId="{6B4E0E4E-9EC8-4042-BAF2-791063ADD46E}">
      <dgm:prSet/>
      <dgm:spPr/>
      <dgm:t>
        <a:bodyPr/>
        <a:lstStyle/>
        <a:p>
          <a:endParaRPr lang="fr-FR"/>
        </a:p>
      </dgm:t>
    </dgm:pt>
    <dgm:pt modelId="{1DDCF9C2-837D-46C2-B9FF-6AF9C8AE85FA}" type="sibTrans" cxnId="{6B4E0E4E-9EC8-4042-BAF2-791063ADD46E}">
      <dgm:prSet/>
      <dgm:spPr/>
      <dgm:t>
        <a:bodyPr/>
        <a:lstStyle/>
        <a:p>
          <a:endParaRPr lang="fr-FR"/>
        </a:p>
      </dgm:t>
    </dgm:pt>
    <dgm:pt modelId="{CE9F3FC7-B63B-451F-BF1D-7BDDDA3D302F}">
      <dgm:prSet/>
      <dgm:spPr/>
      <dgm:t>
        <a:bodyPr/>
        <a:lstStyle/>
        <a:p>
          <a:r>
            <a:rPr lang="fr-FR" b="1" i="0" dirty="0"/>
            <a:t>Elle interdit clairement à titre illustratif les </a:t>
          </a:r>
          <a:r>
            <a:rPr lang="fr-FR" b="1" i="0" dirty="0">
              <a:solidFill>
                <a:schemeClr val="accent1"/>
              </a:solidFill>
            </a:rPr>
            <a:t>ententes</a:t>
          </a:r>
          <a:r>
            <a:rPr lang="fr-FR" b="1" i="0" dirty="0"/>
            <a:t> et </a:t>
          </a:r>
          <a:r>
            <a:rPr lang="fr-FR" b="1" i="0" dirty="0">
              <a:solidFill>
                <a:schemeClr val="accent1"/>
              </a:solidFill>
            </a:rPr>
            <a:t>abus de domination</a:t>
          </a:r>
          <a:r>
            <a:rPr lang="fr-FR" b="1" i="0" dirty="0"/>
            <a:t> (chapitre IV article 12, 14)  ; </a:t>
          </a:r>
          <a:r>
            <a:rPr lang="fr-FR" b="1" i="0" dirty="0">
              <a:solidFill>
                <a:schemeClr val="accent1"/>
              </a:solidFill>
            </a:rPr>
            <a:t>toute forme de prix imposés </a:t>
          </a:r>
          <a:r>
            <a:rPr lang="fr-FR" b="1" i="0" dirty="0"/>
            <a:t>(article 16), revente à perte(article 17), </a:t>
          </a:r>
          <a:r>
            <a:rPr lang="fr-FR" b="1" i="0" dirty="0">
              <a:solidFill>
                <a:schemeClr val="accent1"/>
              </a:solidFill>
            </a:rPr>
            <a:t>refus de vente </a:t>
          </a:r>
          <a:r>
            <a:rPr lang="fr-FR" b="1" i="0" dirty="0"/>
            <a:t>(article 18), </a:t>
          </a:r>
          <a:r>
            <a:rPr lang="fr-FR" b="1" i="0" dirty="0">
              <a:solidFill>
                <a:schemeClr val="accent1"/>
              </a:solidFill>
            </a:rPr>
            <a:t>pratiques discriminatoires entre professionnels </a:t>
          </a:r>
          <a:r>
            <a:rPr lang="fr-FR" b="1" i="0" dirty="0"/>
            <a:t>(article 19),</a:t>
          </a:r>
          <a:r>
            <a:rPr lang="fr-FR" b="1" i="0" dirty="0">
              <a:solidFill>
                <a:schemeClr val="accent1"/>
              </a:solidFill>
            </a:rPr>
            <a:t>les ventes sauvages</a:t>
          </a:r>
          <a:r>
            <a:rPr lang="fr-FR" b="1" i="0" dirty="0"/>
            <a:t> et </a:t>
          </a:r>
          <a:r>
            <a:rPr lang="fr-FR" b="1" i="0" dirty="0">
              <a:solidFill>
                <a:schemeClr val="accent1"/>
              </a:solidFill>
            </a:rPr>
            <a:t>para commercialisme </a:t>
          </a:r>
          <a:r>
            <a:rPr lang="fr-FR" b="1" i="0" dirty="0"/>
            <a:t>(article 20)  </a:t>
          </a:r>
          <a:r>
            <a:rPr lang="fr-FR" b="1" i="0" dirty="0">
              <a:solidFill>
                <a:schemeClr val="accent1"/>
              </a:solidFill>
            </a:rPr>
            <a:t>de la  publicité mensongère ou trompeuse </a:t>
          </a:r>
          <a:r>
            <a:rPr lang="fr-FR" b="1" i="0" dirty="0"/>
            <a:t>(article 21).</a:t>
          </a:r>
          <a:endParaRPr lang="fr-FR" dirty="0"/>
        </a:p>
      </dgm:t>
    </dgm:pt>
    <dgm:pt modelId="{AF234C67-DBE9-4BF8-BCA6-BD47709012B4}" type="parTrans" cxnId="{840D1C22-6A69-4EC8-8E59-C001ECDB3D2E}">
      <dgm:prSet/>
      <dgm:spPr/>
      <dgm:t>
        <a:bodyPr/>
        <a:lstStyle/>
        <a:p>
          <a:endParaRPr lang="fr-FR"/>
        </a:p>
      </dgm:t>
    </dgm:pt>
    <dgm:pt modelId="{6FF43CD2-0C31-4E5A-89B9-575226B3751E}" type="sibTrans" cxnId="{840D1C22-6A69-4EC8-8E59-C001ECDB3D2E}">
      <dgm:prSet/>
      <dgm:spPr/>
      <dgm:t>
        <a:bodyPr/>
        <a:lstStyle/>
        <a:p>
          <a:endParaRPr lang="fr-FR"/>
        </a:p>
      </dgm:t>
    </dgm:pt>
    <dgm:pt modelId="{969F9D58-46BC-4152-A039-7DCBD723C37C}">
      <dgm:prSet/>
      <dgm:spPr/>
      <dgm:t>
        <a:bodyPr/>
        <a:lstStyle/>
        <a:p>
          <a:r>
            <a:rPr lang="fr-FR" b="1" i="0" dirty="0"/>
            <a:t>Elle pose également des </a:t>
          </a:r>
          <a:r>
            <a:rPr lang="fr-FR" b="1" i="0" dirty="0">
              <a:solidFill>
                <a:schemeClr val="accent1"/>
              </a:solidFill>
            </a:rPr>
            <a:t>règles relatives à la garantie du service après-vente et à a sécurité du consommateur</a:t>
          </a:r>
          <a:r>
            <a:rPr lang="fr-FR" b="1" i="0" dirty="0"/>
            <a:t>;</a:t>
          </a:r>
          <a:endParaRPr lang="fr-FR" dirty="0"/>
        </a:p>
      </dgm:t>
    </dgm:pt>
    <dgm:pt modelId="{BE02A925-A382-41AD-9A04-BE45860BDBCF}" type="parTrans" cxnId="{81597E3C-9556-4FFC-ABED-C07BFE912C1B}">
      <dgm:prSet/>
      <dgm:spPr/>
      <dgm:t>
        <a:bodyPr/>
        <a:lstStyle/>
        <a:p>
          <a:endParaRPr lang="fr-FR"/>
        </a:p>
      </dgm:t>
    </dgm:pt>
    <dgm:pt modelId="{4BF11E8E-ED60-41E1-B7B2-7143055DB2F9}" type="sibTrans" cxnId="{81597E3C-9556-4FFC-ABED-C07BFE912C1B}">
      <dgm:prSet/>
      <dgm:spPr/>
      <dgm:t>
        <a:bodyPr/>
        <a:lstStyle/>
        <a:p>
          <a:endParaRPr lang="fr-FR"/>
        </a:p>
      </dgm:t>
    </dgm:pt>
    <dgm:pt modelId="{0966B4A4-2781-4159-9F6D-372555B4AB45}" type="pres">
      <dgm:prSet presAssocID="{E1D4E0B0-D3BB-41B5-80ED-86D20F586FAE}" presName="Name0" presStyleCnt="0">
        <dgm:presLayoutVars>
          <dgm:chMax val="7"/>
          <dgm:dir/>
          <dgm:animLvl val="lvl"/>
          <dgm:resizeHandles val="exact"/>
        </dgm:presLayoutVars>
      </dgm:prSet>
      <dgm:spPr/>
    </dgm:pt>
    <dgm:pt modelId="{6525A135-D317-4386-997B-D5FCBFB6CC9E}" type="pres">
      <dgm:prSet presAssocID="{D2AA8C3A-360A-410F-898A-D1EEC5D2C1AE}" presName="circle1" presStyleLbl="node1" presStyleIdx="0" presStyleCnt="3"/>
      <dgm:spPr/>
    </dgm:pt>
    <dgm:pt modelId="{00710621-D5CB-45B5-A01C-CFDA4FD5DC29}" type="pres">
      <dgm:prSet presAssocID="{D2AA8C3A-360A-410F-898A-D1EEC5D2C1AE}" presName="space" presStyleCnt="0"/>
      <dgm:spPr/>
    </dgm:pt>
    <dgm:pt modelId="{419B2538-025A-433F-9BEE-B07C34B38B06}" type="pres">
      <dgm:prSet presAssocID="{D2AA8C3A-360A-410F-898A-D1EEC5D2C1AE}" presName="rect1" presStyleLbl="alignAcc1" presStyleIdx="0" presStyleCnt="3"/>
      <dgm:spPr/>
    </dgm:pt>
    <dgm:pt modelId="{ACD68032-C790-4F23-BD5A-B1947CB16487}" type="pres">
      <dgm:prSet presAssocID="{CE9F3FC7-B63B-451F-BF1D-7BDDDA3D302F}" presName="vertSpace2" presStyleLbl="node1" presStyleIdx="0" presStyleCnt="3"/>
      <dgm:spPr/>
    </dgm:pt>
    <dgm:pt modelId="{D22CA871-EDF7-4EF8-8D55-36B8BA014515}" type="pres">
      <dgm:prSet presAssocID="{CE9F3FC7-B63B-451F-BF1D-7BDDDA3D302F}" presName="circle2" presStyleLbl="node1" presStyleIdx="1" presStyleCnt="3"/>
      <dgm:spPr/>
    </dgm:pt>
    <dgm:pt modelId="{DF2AC204-86C4-4A38-A57B-7538783DE0C3}" type="pres">
      <dgm:prSet presAssocID="{CE9F3FC7-B63B-451F-BF1D-7BDDDA3D302F}" presName="rect2" presStyleLbl="alignAcc1" presStyleIdx="1" presStyleCnt="3"/>
      <dgm:spPr/>
    </dgm:pt>
    <dgm:pt modelId="{43ED5042-910E-41E5-AC03-242B10F74067}" type="pres">
      <dgm:prSet presAssocID="{969F9D58-46BC-4152-A039-7DCBD723C37C}" presName="vertSpace3" presStyleLbl="node1" presStyleIdx="1" presStyleCnt="3"/>
      <dgm:spPr/>
    </dgm:pt>
    <dgm:pt modelId="{43B21F66-0C38-4AEB-9437-285C81D2411D}" type="pres">
      <dgm:prSet presAssocID="{969F9D58-46BC-4152-A039-7DCBD723C37C}" presName="circle3" presStyleLbl="node1" presStyleIdx="2" presStyleCnt="3"/>
      <dgm:spPr/>
    </dgm:pt>
    <dgm:pt modelId="{73AB2094-9B62-47D8-B285-E1B6FABCC0A4}" type="pres">
      <dgm:prSet presAssocID="{969F9D58-46BC-4152-A039-7DCBD723C37C}" presName="rect3" presStyleLbl="alignAcc1" presStyleIdx="2" presStyleCnt="3"/>
      <dgm:spPr/>
    </dgm:pt>
    <dgm:pt modelId="{490A5481-F990-48BE-9E3A-0745C6E3A1A8}" type="pres">
      <dgm:prSet presAssocID="{D2AA8C3A-360A-410F-898A-D1EEC5D2C1AE}" presName="rect1ParTxNoCh" presStyleLbl="alignAcc1" presStyleIdx="2" presStyleCnt="3">
        <dgm:presLayoutVars>
          <dgm:chMax val="1"/>
          <dgm:bulletEnabled val="1"/>
        </dgm:presLayoutVars>
      </dgm:prSet>
      <dgm:spPr/>
    </dgm:pt>
    <dgm:pt modelId="{E4D1EF78-8010-4160-AD06-645487BF55B9}" type="pres">
      <dgm:prSet presAssocID="{CE9F3FC7-B63B-451F-BF1D-7BDDDA3D302F}" presName="rect2ParTxNoCh" presStyleLbl="alignAcc1" presStyleIdx="2" presStyleCnt="3">
        <dgm:presLayoutVars>
          <dgm:chMax val="1"/>
          <dgm:bulletEnabled val="1"/>
        </dgm:presLayoutVars>
      </dgm:prSet>
      <dgm:spPr/>
    </dgm:pt>
    <dgm:pt modelId="{EB74C7E7-63AA-4A4A-9709-F81962F1BD3A}" type="pres">
      <dgm:prSet presAssocID="{969F9D58-46BC-4152-A039-7DCBD723C37C}" presName="rect3ParTxNoCh" presStyleLbl="alignAcc1" presStyleIdx="2" presStyleCnt="3">
        <dgm:presLayoutVars>
          <dgm:chMax val="1"/>
          <dgm:bulletEnabled val="1"/>
        </dgm:presLayoutVars>
      </dgm:prSet>
      <dgm:spPr/>
    </dgm:pt>
  </dgm:ptLst>
  <dgm:cxnLst>
    <dgm:cxn modelId="{FAC0BE17-4BCA-4383-BF83-BFDBD7DF2221}" type="presOf" srcId="{CE9F3FC7-B63B-451F-BF1D-7BDDDA3D302F}" destId="{DF2AC204-86C4-4A38-A57B-7538783DE0C3}" srcOrd="0" destOrd="0" presId="urn:microsoft.com/office/officeart/2005/8/layout/target3"/>
    <dgm:cxn modelId="{840D1C22-6A69-4EC8-8E59-C001ECDB3D2E}" srcId="{E1D4E0B0-D3BB-41B5-80ED-86D20F586FAE}" destId="{CE9F3FC7-B63B-451F-BF1D-7BDDDA3D302F}" srcOrd="1" destOrd="0" parTransId="{AF234C67-DBE9-4BF8-BCA6-BD47709012B4}" sibTransId="{6FF43CD2-0C31-4E5A-89B9-575226B3751E}"/>
    <dgm:cxn modelId="{81597E3C-9556-4FFC-ABED-C07BFE912C1B}" srcId="{E1D4E0B0-D3BB-41B5-80ED-86D20F586FAE}" destId="{969F9D58-46BC-4152-A039-7DCBD723C37C}" srcOrd="2" destOrd="0" parTransId="{BE02A925-A382-41AD-9A04-BE45860BDBCF}" sibTransId="{4BF11E8E-ED60-41E1-B7B2-7143055DB2F9}"/>
    <dgm:cxn modelId="{F33D976C-8FF4-4854-893C-235AE3D90246}" type="presOf" srcId="{D2AA8C3A-360A-410F-898A-D1EEC5D2C1AE}" destId="{490A5481-F990-48BE-9E3A-0745C6E3A1A8}" srcOrd="1" destOrd="0" presId="urn:microsoft.com/office/officeart/2005/8/layout/target3"/>
    <dgm:cxn modelId="{6B4E0E4E-9EC8-4042-BAF2-791063ADD46E}" srcId="{E1D4E0B0-D3BB-41B5-80ED-86D20F586FAE}" destId="{D2AA8C3A-360A-410F-898A-D1EEC5D2C1AE}" srcOrd="0" destOrd="0" parTransId="{5511B6F3-DBDF-42BF-8F92-D0F418B78B7D}" sibTransId="{1DDCF9C2-837D-46C2-B9FF-6AF9C8AE85FA}"/>
    <dgm:cxn modelId="{EB755698-897B-4AD5-87A3-FB7FBB321760}" type="presOf" srcId="{969F9D58-46BC-4152-A039-7DCBD723C37C}" destId="{EB74C7E7-63AA-4A4A-9709-F81962F1BD3A}" srcOrd="1" destOrd="0" presId="urn:microsoft.com/office/officeart/2005/8/layout/target3"/>
    <dgm:cxn modelId="{E3D4D3A1-F1FE-4128-A7A6-647505265379}" type="presOf" srcId="{D2AA8C3A-360A-410F-898A-D1EEC5D2C1AE}" destId="{419B2538-025A-433F-9BEE-B07C34B38B06}" srcOrd="0" destOrd="0" presId="urn:microsoft.com/office/officeart/2005/8/layout/target3"/>
    <dgm:cxn modelId="{65D143C6-8829-45AD-88FD-F665191ADF4B}" type="presOf" srcId="{E1D4E0B0-D3BB-41B5-80ED-86D20F586FAE}" destId="{0966B4A4-2781-4159-9F6D-372555B4AB45}" srcOrd="0" destOrd="0" presId="urn:microsoft.com/office/officeart/2005/8/layout/target3"/>
    <dgm:cxn modelId="{A726EBF8-565C-41AE-BA5A-09B7F33B7B62}" type="presOf" srcId="{CE9F3FC7-B63B-451F-BF1D-7BDDDA3D302F}" destId="{E4D1EF78-8010-4160-AD06-645487BF55B9}" srcOrd="1" destOrd="0" presId="urn:microsoft.com/office/officeart/2005/8/layout/target3"/>
    <dgm:cxn modelId="{56CA22F9-BED1-4634-ACAA-6BB2690A0CE2}" type="presOf" srcId="{969F9D58-46BC-4152-A039-7DCBD723C37C}" destId="{73AB2094-9B62-47D8-B285-E1B6FABCC0A4}" srcOrd="0" destOrd="0" presId="urn:microsoft.com/office/officeart/2005/8/layout/target3"/>
    <dgm:cxn modelId="{9FE49D6E-E422-42CB-BF8E-C11A62F67169}" type="presParOf" srcId="{0966B4A4-2781-4159-9F6D-372555B4AB45}" destId="{6525A135-D317-4386-997B-D5FCBFB6CC9E}" srcOrd="0" destOrd="0" presId="urn:microsoft.com/office/officeart/2005/8/layout/target3"/>
    <dgm:cxn modelId="{C0CF6B9E-7C21-40F8-8163-806B89E3EF09}" type="presParOf" srcId="{0966B4A4-2781-4159-9F6D-372555B4AB45}" destId="{00710621-D5CB-45B5-A01C-CFDA4FD5DC29}" srcOrd="1" destOrd="0" presId="urn:microsoft.com/office/officeart/2005/8/layout/target3"/>
    <dgm:cxn modelId="{72A9C80A-2825-4456-9AD8-88BE9411C563}" type="presParOf" srcId="{0966B4A4-2781-4159-9F6D-372555B4AB45}" destId="{419B2538-025A-433F-9BEE-B07C34B38B06}" srcOrd="2" destOrd="0" presId="urn:microsoft.com/office/officeart/2005/8/layout/target3"/>
    <dgm:cxn modelId="{A2AD73CF-B400-4C0B-9E7F-E5DA80DDFCBD}" type="presParOf" srcId="{0966B4A4-2781-4159-9F6D-372555B4AB45}" destId="{ACD68032-C790-4F23-BD5A-B1947CB16487}" srcOrd="3" destOrd="0" presId="urn:microsoft.com/office/officeart/2005/8/layout/target3"/>
    <dgm:cxn modelId="{42F940A5-3D71-432B-8170-C30435459019}" type="presParOf" srcId="{0966B4A4-2781-4159-9F6D-372555B4AB45}" destId="{D22CA871-EDF7-4EF8-8D55-36B8BA014515}" srcOrd="4" destOrd="0" presId="urn:microsoft.com/office/officeart/2005/8/layout/target3"/>
    <dgm:cxn modelId="{9901D398-615C-45C9-AD4B-8332E0F20676}" type="presParOf" srcId="{0966B4A4-2781-4159-9F6D-372555B4AB45}" destId="{DF2AC204-86C4-4A38-A57B-7538783DE0C3}" srcOrd="5" destOrd="0" presId="urn:microsoft.com/office/officeart/2005/8/layout/target3"/>
    <dgm:cxn modelId="{3F845254-69C7-4CB6-BC94-52682F53BA50}" type="presParOf" srcId="{0966B4A4-2781-4159-9F6D-372555B4AB45}" destId="{43ED5042-910E-41E5-AC03-242B10F74067}" srcOrd="6" destOrd="0" presId="urn:microsoft.com/office/officeart/2005/8/layout/target3"/>
    <dgm:cxn modelId="{A9AB0718-F089-4A68-90FA-0CADFE61D55A}" type="presParOf" srcId="{0966B4A4-2781-4159-9F6D-372555B4AB45}" destId="{43B21F66-0C38-4AEB-9437-285C81D2411D}" srcOrd="7" destOrd="0" presId="urn:microsoft.com/office/officeart/2005/8/layout/target3"/>
    <dgm:cxn modelId="{FF7387DD-7D72-4F32-8A34-1AB8B4F00456}" type="presParOf" srcId="{0966B4A4-2781-4159-9F6D-372555B4AB45}" destId="{73AB2094-9B62-47D8-B285-E1B6FABCC0A4}" srcOrd="8" destOrd="0" presId="urn:microsoft.com/office/officeart/2005/8/layout/target3"/>
    <dgm:cxn modelId="{9D69CCCA-861C-4310-BFEB-39A72B62292A}" type="presParOf" srcId="{0966B4A4-2781-4159-9F6D-372555B4AB45}" destId="{490A5481-F990-48BE-9E3A-0745C6E3A1A8}" srcOrd="9" destOrd="0" presId="urn:microsoft.com/office/officeart/2005/8/layout/target3"/>
    <dgm:cxn modelId="{415736AF-D957-443A-92C6-14BC50DED8D4}" type="presParOf" srcId="{0966B4A4-2781-4159-9F6D-372555B4AB45}" destId="{E4D1EF78-8010-4160-AD06-645487BF55B9}" srcOrd="10" destOrd="0" presId="urn:microsoft.com/office/officeart/2005/8/layout/target3"/>
    <dgm:cxn modelId="{4E563E13-A654-4A43-8DE2-9888251D0B36}" type="presParOf" srcId="{0966B4A4-2781-4159-9F6D-372555B4AB45}" destId="{EB74C7E7-63AA-4A4A-9709-F81962F1BD3A}"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64ADDF-27DE-4E43-9FA6-D72946CBA16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fr-FR"/>
        </a:p>
      </dgm:t>
    </dgm:pt>
    <dgm:pt modelId="{E9E9D015-2BFE-41B6-BDC9-0CA7FB2AAE87}">
      <dgm:prSet/>
      <dgm:spPr/>
      <dgm:t>
        <a:bodyPr/>
        <a:lstStyle/>
        <a:p>
          <a:r>
            <a:rPr lang="fr-FR" b="1" i="0"/>
            <a:t>agents assermentés et porteur d’une carte professionnelle,</a:t>
          </a:r>
          <a:endParaRPr lang="fr-FR"/>
        </a:p>
      </dgm:t>
    </dgm:pt>
    <dgm:pt modelId="{444DE874-F956-4DFB-8F06-14F71999779F}" type="parTrans" cxnId="{BD78BE2C-EAD6-4CDF-8C04-C56179AC6C09}">
      <dgm:prSet/>
      <dgm:spPr/>
      <dgm:t>
        <a:bodyPr/>
        <a:lstStyle/>
        <a:p>
          <a:endParaRPr lang="fr-FR"/>
        </a:p>
      </dgm:t>
    </dgm:pt>
    <dgm:pt modelId="{5C74B7AA-AE0F-494F-A858-8A056BB9CF65}" type="sibTrans" cxnId="{BD78BE2C-EAD6-4CDF-8C04-C56179AC6C09}">
      <dgm:prSet/>
      <dgm:spPr/>
      <dgm:t>
        <a:bodyPr/>
        <a:lstStyle/>
        <a:p>
          <a:endParaRPr lang="fr-FR"/>
        </a:p>
      </dgm:t>
    </dgm:pt>
    <dgm:pt modelId="{DA137189-1D55-40E5-92D6-887789A25ADF}">
      <dgm:prSet/>
      <dgm:spPr/>
      <dgm:t>
        <a:bodyPr/>
        <a:lstStyle/>
        <a:p>
          <a:r>
            <a:rPr lang="fr-FR" b="1" i="0"/>
            <a:t>accès aux locaux, </a:t>
          </a:r>
          <a:endParaRPr lang="fr-FR"/>
        </a:p>
      </dgm:t>
    </dgm:pt>
    <dgm:pt modelId="{96538213-2EA9-436A-8729-F894D91C5845}" type="parTrans" cxnId="{59092274-3230-4029-A720-3852A259BF70}">
      <dgm:prSet/>
      <dgm:spPr/>
      <dgm:t>
        <a:bodyPr/>
        <a:lstStyle/>
        <a:p>
          <a:endParaRPr lang="fr-FR"/>
        </a:p>
      </dgm:t>
    </dgm:pt>
    <dgm:pt modelId="{FB741771-7A03-4AF5-A965-D293BED38229}" type="sibTrans" cxnId="{59092274-3230-4029-A720-3852A259BF70}">
      <dgm:prSet/>
      <dgm:spPr/>
      <dgm:t>
        <a:bodyPr/>
        <a:lstStyle/>
        <a:p>
          <a:endParaRPr lang="fr-FR"/>
        </a:p>
      </dgm:t>
    </dgm:pt>
    <dgm:pt modelId="{A87C5C51-FD6D-445D-8161-D5E13C61DC5B}">
      <dgm:prSet/>
      <dgm:spPr/>
      <dgm:t>
        <a:bodyPr/>
        <a:lstStyle/>
        <a:p>
          <a:r>
            <a:rPr lang="fr-FR" b="1" i="0"/>
            <a:t>Des pouvoirs d’enquête (les infractions sont énumérées et constatées au moyen de PV),</a:t>
          </a:r>
          <a:endParaRPr lang="fr-FR"/>
        </a:p>
      </dgm:t>
    </dgm:pt>
    <dgm:pt modelId="{BC21C000-465B-43D6-9198-7B532C18176A}" type="parTrans" cxnId="{936C1537-DCF0-4730-9AD3-CB07D8917293}">
      <dgm:prSet/>
      <dgm:spPr/>
      <dgm:t>
        <a:bodyPr/>
        <a:lstStyle/>
        <a:p>
          <a:endParaRPr lang="fr-FR"/>
        </a:p>
      </dgm:t>
    </dgm:pt>
    <dgm:pt modelId="{3ED1C998-517B-4957-920A-16B0D2861A7C}" type="sibTrans" cxnId="{936C1537-DCF0-4730-9AD3-CB07D8917293}">
      <dgm:prSet/>
      <dgm:spPr/>
      <dgm:t>
        <a:bodyPr/>
        <a:lstStyle/>
        <a:p>
          <a:endParaRPr lang="fr-FR"/>
        </a:p>
      </dgm:t>
    </dgm:pt>
    <dgm:pt modelId="{2466D8B4-9EAE-42F8-AC63-527598097B9B}">
      <dgm:prSet/>
      <dgm:spPr/>
      <dgm:t>
        <a:bodyPr/>
        <a:lstStyle/>
        <a:p>
          <a:r>
            <a:rPr lang="fr-FR" b="1" i="0"/>
            <a:t>communication des documents.</a:t>
          </a:r>
          <a:endParaRPr lang="fr-FR"/>
        </a:p>
      </dgm:t>
    </dgm:pt>
    <dgm:pt modelId="{24E244A6-76C9-4824-94FD-E1609B2936AC}" type="parTrans" cxnId="{B0493E9B-68F5-42FB-BEDD-7DC3B536123A}">
      <dgm:prSet/>
      <dgm:spPr/>
      <dgm:t>
        <a:bodyPr/>
        <a:lstStyle/>
        <a:p>
          <a:endParaRPr lang="fr-FR"/>
        </a:p>
      </dgm:t>
    </dgm:pt>
    <dgm:pt modelId="{2963C902-E631-44CA-8F11-68E11DBC5987}" type="sibTrans" cxnId="{B0493E9B-68F5-42FB-BEDD-7DC3B536123A}">
      <dgm:prSet/>
      <dgm:spPr/>
      <dgm:t>
        <a:bodyPr/>
        <a:lstStyle/>
        <a:p>
          <a:endParaRPr lang="fr-FR"/>
        </a:p>
      </dgm:t>
    </dgm:pt>
    <dgm:pt modelId="{673B152B-6DCF-4535-9A17-B8F789CAB742}">
      <dgm:prSet/>
      <dgm:spPr/>
      <dgm:t>
        <a:bodyPr/>
        <a:lstStyle/>
        <a:p>
          <a:r>
            <a:rPr lang="fr-FR" b="1" i="0"/>
            <a:t>La loi sur la concurrence prévoit également les sanctions qui sont constituées essentiellement de saisie, de suspension, d’amende et/ou de peines d’emprisonnement (Les tribunaux connaissent des infractions en matière de concurrence V. art 46).</a:t>
          </a:r>
          <a:endParaRPr lang="fr-FR"/>
        </a:p>
      </dgm:t>
    </dgm:pt>
    <dgm:pt modelId="{89AEB31D-267B-4E00-8F7D-B3F785A1D8C4}" type="parTrans" cxnId="{67FFBC8F-622F-43E3-9591-CC3F7FFDBC50}">
      <dgm:prSet/>
      <dgm:spPr/>
      <dgm:t>
        <a:bodyPr/>
        <a:lstStyle/>
        <a:p>
          <a:endParaRPr lang="fr-FR"/>
        </a:p>
      </dgm:t>
    </dgm:pt>
    <dgm:pt modelId="{1F9C8538-C209-461C-9B01-2E4A10EB2C83}" type="sibTrans" cxnId="{67FFBC8F-622F-43E3-9591-CC3F7FFDBC50}">
      <dgm:prSet/>
      <dgm:spPr/>
      <dgm:t>
        <a:bodyPr/>
        <a:lstStyle/>
        <a:p>
          <a:endParaRPr lang="fr-FR"/>
        </a:p>
      </dgm:t>
    </dgm:pt>
    <dgm:pt modelId="{C64008CE-49CF-4D37-8C5D-76889C087CEA}" type="pres">
      <dgm:prSet presAssocID="{B064ADDF-27DE-4E43-9FA6-D72946CBA167}" presName="linear" presStyleCnt="0">
        <dgm:presLayoutVars>
          <dgm:animLvl val="lvl"/>
          <dgm:resizeHandles val="exact"/>
        </dgm:presLayoutVars>
      </dgm:prSet>
      <dgm:spPr/>
    </dgm:pt>
    <dgm:pt modelId="{7447CE02-C5AC-4DEE-8D4A-419745B11555}" type="pres">
      <dgm:prSet presAssocID="{E9E9D015-2BFE-41B6-BDC9-0CA7FB2AAE87}" presName="parentText" presStyleLbl="node1" presStyleIdx="0" presStyleCnt="5">
        <dgm:presLayoutVars>
          <dgm:chMax val="0"/>
          <dgm:bulletEnabled val="1"/>
        </dgm:presLayoutVars>
      </dgm:prSet>
      <dgm:spPr/>
    </dgm:pt>
    <dgm:pt modelId="{5A2422F2-EDB0-487E-982D-9644E046F0FB}" type="pres">
      <dgm:prSet presAssocID="{5C74B7AA-AE0F-494F-A858-8A056BB9CF65}" presName="spacer" presStyleCnt="0"/>
      <dgm:spPr/>
    </dgm:pt>
    <dgm:pt modelId="{F10DC3BF-4333-4C6A-877C-2D765F191A03}" type="pres">
      <dgm:prSet presAssocID="{DA137189-1D55-40E5-92D6-887789A25ADF}" presName="parentText" presStyleLbl="node1" presStyleIdx="1" presStyleCnt="5">
        <dgm:presLayoutVars>
          <dgm:chMax val="0"/>
          <dgm:bulletEnabled val="1"/>
        </dgm:presLayoutVars>
      </dgm:prSet>
      <dgm:spPr/>
    </dgm:pt>
    <dgm:pt modelId="{946DE61D-322F-4AF8-BD4D-D77D22850C94}" type="pres">
      <dgm:prSet presAssocID="{FB741771-7A03-4AF5-A965-D293BED38229}" presName="spacer" presStyleCnt="0"/>
      <dgm:spPr/>
    </dgm:pt>
    <dgm:pt modelId="{28A41DB9-2E60-45E1-B724-7D27E0EBEC90}" type="pres">
      <dgm:prSet presAssocID="{A87C5C51-FD6D-445D-8161-D5E13C61DC5B}" presName="parentText" presStyleLbl="node1" presStyleIdx="2" presStyleCnt="5">
        <dgm:presLayoutVars>
          <dgm:chMax val="0"/>
          <dgm:bulletEnabled val="1"/>
        </dgm:presLayoutVars>
      </dgm:prSet>
      <dgm:spPr/>
    </dgm:pt>
    <dgm:pt modelId="{61B4CF2C-F9B1-4735-89EF-48CDF06CB39E}" type="pres">
      <dgm:prSet presAssocID="{3ED1C998-517B-4957-920A-16B0D2861A7C}" presName="spacer" presStyleCnt="0"/>
      <dgm:spPr/>
    </dgm:pt>
    <dgm:pt modelId="{A9086CAF-3FBD-4F7E-A312-B06999BD47CE}" type="pres">
      <dgm:prSet presAssocID="{2466D8B4-9EAE-42F8-AC63-527598097B9B}" presName="parentText" presStyleLbl="node1" presStyleIdx="3" presStyleCnt="5">
        <dgm:presLayoutVars>
          <dgm:chMax val="0"/>
          <dgm:bulletEnabled val="1"/>
        </dgm:presLayoutVars>
      </dgm:prSet>
      <dgm:spPr/>
    </dgm:pt>
    <dgm:pt modelId="{A2B00516-C334-4663-A097-3825901BF991}" type="pres">
      <dgm:prSet presAssocID="{2963C902-E631-44CA-8F11-68E11DBC5987}" presName="spacer" presStyleCnt="0"/>
      <dgm:spPr/>
    </dgm:pt>
    <dgm:pt modelId="{55135BE6-5ADB-4226-868C-7208A24AA91A}" type="pres">
      <dgm:prSet presAssocID="{673B152B-6DCF-4535-9A17-B8F789CAB742}" presName="parentText" presStyleLbl="node1" presStyleIdx="4" presStyleCnt="5">
        <dgm:presLayoutVars>
          <dgm:chMax val="0"/>
          <dgm:bulletEnabled val="1"/>
        </dgm:presLayoutVars>
      </dgm:prSet>
      <dgm:spPr/>
    </dgm:pt>
  </dgm:ptLst>
  <dgm:cxnLst>
    <dgm:cxn modelId="{0F6D4A2C-994D-40AB-814E-692D3111F8F2}" type="presOf" srcId="{2466D8B4-9EAE-42F8-AC63-527598097B9B}" destId="{A9086CAF-3FBD-4F7E-A312-B06999BD47CE}" srcOrd="0" destOrd="0" presId="urn:microsoft.com/office/officeart/2005/8/layout/vList2"/>
    <dgm:cxn modelId="{BD78BE2C-EAD6-4CDF-8C04-C56179AC6C09}" srcId="{B064ADDF-27DE-4E43-9FA6-D72946CBA167}" destId="{E9E9D015-2BFE-41B6-BDC9-0CA7FB2AAE87}" srcOrd="0" destOrd="0" parTransId="{444DE874-F956-4DFB-8F06-14F71999779F}" sibTransId="{5C74B7AA-AE0F-494F-A858-8A056BB9CF65}"/>
    <dgm:cxn modelId="{936C1537-DCF0-4730-9AD3-CB07D8917293}" srcId="{B064ADDF-27DE-4E43-9FA6-D72946CBA167}" destId="{A87C5C51-FD6D-445D-8161-D5E13C61DC5B}" srcOrd="2" destOrd="0" parTransId="{BC21C000-465B-43D6-9198-7B532C18176A}" sibTransId="{3ED1C998-517B-4957-920A-16B0D2861A7C}"/>
    <dgm:cxn modelId="{59092274-3230-4029-A720-3852A259BF70}" srcId="{B064ADDF-27DE-4E43-9FA6-D72946CBA167}" destId="{DA137189-1D55-40E5-92D6-887789A25ADF}" srcOrd="1" destOrd="0" parTransId="{96538213-2EA9-436A-8729-F894D91C5845}" sibTransId="{FB741771-7A03-4AF5-A965-D293BED38229}"/>
    <dgm:cxn modelId="{BEC4A27A-09B7-4D96-9C95-024DEF080042}" type="presOf" srcId="{E9E9D015-2BFE-41B6-BDC9-0CA7FB2AAE87}" destId="{7447CE02-C5AC-4DEE-8D4A-419745B11555}" srcOrd="0" destOrd="0" presId="urn:microsoft.com/office/officeart/2005/8/layout/vList2"/>
    <dgm:cxn modelId="{F00B177D-311A-4A4B-89A0-56C35E168587}" type="presOf" srcId="{DA137189-1D55-40E5-92D6-887789A25ADF}" destId="{F10DC3BF-4333-4C6A-877C-2D765F191A03}" srcOrd="0" destOrd="0" presId="urn:microsoft.com/office/officeart/2005/8/layout/vList2"/>
    <dgm:cxn modelId="{67FFBC8F-622F-43E3-9591-CC3F7FFDBC50}" srcId="{B064ADDF-27DE-4E43-9FA6-D72946CBA167}" destId="{673B152B-6DCF-4535-9A17-B8F789CAB742}" srcOrd="4" destOrd="0" parTransId="{89AEB31D-267B-4E00-8F7D-B3F785A1D8C4}" sibTransId="{1F9C8538-C209-461C-9B01-2E4A10EB2C83}"/>
    <dgm:cxn modelId="{B0493E9B-68F5-42FB-BEDD-7DC3B536123A}" srcId="{B064ADDF-27DE-4E43-9FA6-D72946CBA167}" destId="{2466D8B4-9EAE-42F8-AC63-527598097B9B}" srcOrd="3" destOrd="0" parTransId="{24E244A6-76C9-4824-94FD-E1609B2936AC}" sibTransId="{2963C902-E631-44CA-8F11-68E11DBC5987}"/>
    <dgm:cxn modelId="{1DE298CB-DD21-4031-AB34-EAE5AE69B98A}" type="presOf" srcId="{673B152B-6DCF-4535-9A17-B8F789CAB742}" destId="{55135BE6-5ADB-4226-868C-7208A24AA91A}" srcOrd="0" destOrd="0" presId="urn:microsoft.com/office/officeart/2005/8/layout/vList2"/>
    <dgm:cxn modelId="{29CC47D8-1420-4129-AABD-F7486C1C7B17}" type="presOf" srcId="{B064ADDF-27DE-4E43-9FA6-D72946CBA167}" destId="{C64008CE-49CF-4D37-8C5D-76889C087CEA}" srcOrd="0" destOrd="0" presId="urn:microsoft.com/office/officeart/2005/8/layout/vList2"/>
    <dgm:cxn modelId="{3AD124E5-C6A3-43B9-B776-0EC8D8C874E0}" type="presOf" srcId="{A87C5C51-FD6D-445D-8161-D5E13C61DC5B}" destId="{28A41DB9-2E60-45E1-B724-7D27E0EBEC90}" srcOrd="0" destOrd="0" presId="urn:microsoft.com/office/officeart/2005/8/layout/vList2"/>
    <dgm:cxn modelId="{49DB3C14-F81F-4E6B-8330-063DE22ED7BA}" type="presParOf" srcId="{C64008CE-49CF-4D37-8C5D-76889C087CEA}" destId="{7447CE02-C5AC-4DEE-8D4A-419745B11555}" srcOrd="0" destOrd="0" presId="urn:microsoft.com/office/officeart/2005/8/layout/vList2"/>
    <dgm:cxn modelId="{0A7EBAEA-0879-4FE8-AECA-00DCB17141D3}" type="presParOf" srcId="{C64008CE-49CF-4D37-8C5D-76889C087CEA}" destId="{5A2422F2-EDB0-487E-982D-9644E046F0FB}" srcOrd="1" destOrd="0" presId="urn:microsoft.com/office/officeart/2005/8/layout/vList2"/>
    <dgm:cxn modelId="{61B247B0-1FA8-4BBB-999E-F18C41121197}" type="presParOf" srcId="{C64008CE-49CF-4D37-8C5D-76889C087CEA}" destId="{F10DC3BF-4333-4C6A-877C-2D765F191A03}" srcOrd="2" destOrd="0" presId="urn:microsoft.com/office/officeart/2005/8/layout/vList2"/>
    <dgm:cxn modelId="{6745CC48-2D07-4DDC-B042-A55DB6915273}" type="presParOf" srcId="{C64008CE-49CF-4D37-8C5D-76889C087CEA}" destId="{946DE61D-322F-4AF8-BD4D-D77D22850C94}" srcOrd="3" destOrd="0" presId="urn:microsoft.com/office/officeart/2005/8/layout/vList2"/>
    <dgm:cxn modelId="{8EEABD3B-8AF3-434F-BD29-9CFDB912974F}" type="presParOf" srcId="{C64008CE-49CF-4D37-8C5D-76889C087CEA}" destId="{28A41DB9-2E60-45E1-B724-7D27E0EBEC90}" srcOrd="4" destOrd="0" presId="urn:microsoft.com/office/officeart/2005/8/layout/vList2"/>
    <dgm:cxn modelId="{1074015F-A8DE-4DBC-B1CF-A9FA2BBBB7EA}" type="presParOf" srcId="{C64008CE-49CF-4D37-8C5D-76889C087CEA}" destId="{61B4CF2C-F9B1-4735-89EF-48CDF06CB39E}" srcOrd="5" destOrd="0" presId="urn:microsoft.com/office/officeart/2005/8/layout/vList2"/>
    <dgm:cxn modelId="{976737E2-DAAD-4F31-98E7-C3DF0B6A608E}" type="presParOf" srcId="{C64008CE-49CF-4D37-8C5D-76889C087CEA}" destId="{A9086CAF-3FBD-4F7E-A312-B06999BD47CE}" srcOrd="6" destOrd="0" presId="urn:microsoft.com/office/officeart/2005/8/layout/vList2"/>
    <dgm:cxn modelId="{9D2C9942-6254-49A4-AFB2-D0845FDA99D7}" type="presParOf" srcId="{C64008CE-49CF-4D37-8C5D-76889C087CEA}" destId="{A2B00516-C334-4663-A097-3825901BF991}" srcOrd="7" destOrd="0" presId="urn:microsoft.com/office/officeart/2005/8/layout/vList2"/>
    <dgm:cxn modelId="{275BAA7F-EF75-4C29-AC9A-C6DD130A3DD7}" type="presParOf" srcId="{C64008CE-49CF-4D37-8C5D-76889C087CEA}" destId="{55135BE6-5ADB-4226-868C-7208A24AA91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5A135-D317-4386-997B-D5FCBFB6CC9E}">
      <dsp:nvSpPr>
        <dsp:cNvPr id="0" name=""/>
        <dsp:cNvSpPr/>
      </dsp:nvSpPr>
      <dsp:spPr>
        <a:xfrm>
          <a:off x="0" y="0"/>
          <a:ext cx="5489756" cy="5489756"/>
        </a:xfrm>
        <a:prstGeom prst="pie">
          <a:avLst>
            <a:gd name="adj1" fmla="val 5400000"/>
            <a:gd name="adj2" fmla="val 1620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9B2538-025A-433F-9BEE-B07C34B38B06}">
      <dsp:nvSpPr>
        <dsp:cNvPr id="0" name=""/>
        <dsp:cNvSpPr/>
      </dsp:nvSpPr>
      <dsp:spPr>
        <a:xfrm>
          <a:off x="2744878" y="0"/>
          <a:ext cx="8311145" cy="5489756"/>
        </a:xfrm>
        <a:prstGeom prst="rect">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b="1" i="0" kern="1200" dirty="0"/>
            <a:t>La loi sur la concurrence pose les règles relatives à la </a:t>
          </a:r>
          <a:r>
            <a:rPr lang="fr-FR" sz="1900" b="1" i="0" kern="1200" dirty="0">
              <a:solidFill>
                <a:schemeClr val="accent1"/>
              </a:solidFill>
            </a:rPr>
            <a:t>transparence du marché et des pratiques restrictives de la concurrence</a:t>
          </a:r>
          <a:r>
            <a:rPr lang="fr-FR" sz="1900" b="1" i="0" kern="1200" dirty="0"/>
            <a:t>. </a:t>
          </a:r>
          <a:endParaRPr lang="fr-FR" sz="1900" kern="1200" dirty="0"/>
        </a:p>
      </dsp:txBody>
      <dsp:txXfrm>
        <a:off x="2744878" y="0"/>
        <a:ext cx="8311145" cy="1646930"/>
      </dsp:txXfrm>
    </dsp:sp>
    <dsp:sp modelId="{D22CA871-EDF7-4EF8-8D55-36B8BA014515}">
      <dsp:nvSpPr>
        <dsp:cNvPr id="0" name=""/>
        <dsp:cNvSpPr/>
      </dsp:nvSpPr>
      <dsp:spPr>
        <a:xfrm>
          <a:off x="960709" y="1646930"/>
          <a:ext cx="3568338" cy="3568338"/>
        </a:xfrm>
        <a:prstGeom prst="pie">
          <a:avLst>
            <a:gd name="adj1" fmla="val 5400000"/>
            <a:gd name="adj2" fmla="val 16200000"/>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2AC204-86C4-4A38-A57B-7538783DE0C3}">
      <dsp:nvSpPr>
        <dsp:cNvPr id="0" name=""/>
        <dsp:cNvSpPr/>
      </dsp:nvSpPr>
      <dsp:spPr>
        <a:xfrm>
          <a:off x="2744878" y="1646930"/>
          <a:ext cx="8311145" cy="3568338"/>
        </a:xfrm>
        <a:prstGeom prst="rect">
          <a:avLst/>
        </a:prstGeom>
        <a:solidFill>
          <a:schemeClr val="lt1">
            <a:alpha val="90000"/>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b="1" i="0" kern="1200" dirty="0"/>
            <a:t>Elle interdit clairement à titre illustratif les </a:t>
          </a:r>
          <a:r>
            <a:rPr lang="fr-FR" sz="1900" b="1" i="0" kern="1200" dirty="0">
              <a:solidFill>
                <a:schemeClr val="accent1"/>
              </a:solidFill>
            </a:rPr>
            <a:t>ententes</a:t>
          </a:r>
          <a:r>
            <a:rPr lang="fr-FR" sz="1900" b="1" i="0" kern="1200" dirty="0"/>
            <a:t> et </a:t>
          </a:r>
          <a:r>
            <a:rPr lang="fr-FR" sz="1900" b="1" i="0" kern="1200" dirty="0">
              <a:solidFill>
                <a:schemeClr val="accent1"/>
              </a:solidFill>
            </a:rPr>
            <a:t>abus de domination</a:t>
          </a:r>
          <a:r>
            <a:rPr lang="fr-FR" sz="1900" b="1" i="0" kern="1200" dirty="0"/>
            <a:t> (chapitre IV article 12, 14)  ; </a:t>
          </a:r>
          <a:r>
            <a:rPr lang="fr-FR" sz="1900" b="1" i="0" kern="1200" dirty="0">
              <a:solidFill>
                <a:schemeClr val="accent1"/>
              </a:solidFill>
            </a:rPr>
            <a:t>toute forme de prix imposés </a:t>
          </a:r>
          <a:r>
            <a:rPr lang="fr-FR" sz="1900" b="1" i="0" kern="1200" dirty="0"/>
            <a:t>(article 16), revente à perte(article 17), </a:t>
          </a:r>
          <a:r>
            <a:rPr lang="fr-FR" sz="1900" b="1" i="0" kern="1200" dirty="0">
              <a:solidFill>
                <a:schemeClr val="accent1"/>
              </a:solidFill>
            </a:rPr>
            <a:t>refus de vente </a:t>
          </a:r>
          <a:r>
            <a:rPr lang="fr-FR" sz="1900" b="1" i="0" kern="1200" dirty="0"/>
            <a:t>(article 18), </a:t>
          </a:r>
          <a:r>
            <a:rPr lang="fr-FR" sz="1900" b="1" i="0" kern="1200" dirty="0">
              <a:solidFill>
                <a:schemeClr val="accent1"/>
              </a:solidFill>
            </a:rPr>
            <a:t>pratiques discriminatoires entre professionnels </a:t>
          </a:r>
          <a:r>
            <a:rPr lang="fr-FR" sz="1900" b="1" i="0" kern="1200" dirty="0"/>
            <a:t>(article 19),</a:t>
          </a:r>
          <a:r>
            <a:rPr lang="fr-FR" sz="1900" b="1" i="0" kern="1200" dirty="0">
              <a:solidFill>
                <a:schemeClr val="accent1"/>
              </a:solidFill>
            </a:rPr>
            <a:t>les ventes sauvages</a:t>
          </a:r>
          <a:r>
            <a:rPr lang="fr-FR" sz="1900" b="1" i="0" kern="1200" dirty="0"/>
            <a:t> et </a:t>
          </a:r>
          <a:r>
            <a:rPr lang="fr-FR" sz="1900" b="1" i="0" kern="1200" dirty="0">
              <a:solidFill>
                <a:schemeClr val="accent1"/>
              </a:solidFill>
            </a:rPr>
            <a:t>para commercialisme </a:t>
          </a:r>
          <a:r>
            <a:rPr lang="fr-FR" sz="1900" b="1" i="0" kern="1200" dirty="0"/>
            <a:t>(article 20)  </a:t>
          </a:r>
          <a:r>
            <a:rPr lang="fr-FR" sz="1900" b="1" i="0" kern="1200" dirty="0">
              <a:solidFill>
                <a:schemeClr val="accent1"/>
              </a:solidFill>
            </a:rPr>
            <a:t>de la  publicité mensongère ou trompeuse </a:t>
          </a:r>
          <a:r>
            <a:rPr lang="fr-FR" sz="1900" b="1" i="0" kern="1200" dirty="0"/>
            <a:t>(article 21).</a:t>
          </a:r>
          <a:endParaRPr lang="fr-FR" sz="1900" kern="1200" dirty="0"/>
        </a:p>
      </dsp:txBody>
      <dsp:txXfrm>
        <a:off x="2744878" y="1646930"/>
        <a:ext cx="8311145" cy="1646925"/>
      </dsp:txXfrm>
    </dsp:sp>
    <dsp:sp modelId="{43B21F66-0C38-4AEB-9437-285C81D2411D}">
      <dsp:nvSpPr>
        <dsp:cNvPr id="0" name=""/>
        <dsp:cNvSpPr/>
      </dsp:nvSpPr>
      <dsp:spPr>
        <a:xfrm>
          <a:off x="1921415" y="3293855"/>
          <a:ext cx="1646925" cy="1646925"/>
        </a:xfrm>
        <a:prstGeom prst="pie">
          <a:avLst>
            <a:gd name="adj1" fmla="val 5400000"/>
            <a:gd name="adj2" fmla="val 1620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AB2094-9B62-47D8-B285-E1B6FABCC0A4}">
      <dsp:nvSpPr>
        <dsp:cNvPr id="0" name=""/>
        <dsp:cNvSpPr/>
      </dsp:nvSpPr>
      <dsp:spPr>
        <a:xfrm>
          <a:off x="2744878" y="3293855"/>
          <a:ext cx="8311145" cy="1646925"/>
        </a:xfrm>
        <a:prstGeom prst="rect">
          <a:avLst/>
        </a:prstGeom>
        <a:solidFill>
          <a:schemeClr val="lt1">
            <a:alpha val="90000"/>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b="1" i="0" kern="1200" dirty="0"/>
            <a:t>Elle pose également des </a:t>
          </a:r>
          <a:r>
            <a:rPr lang="fr-FR" sz="1900" b="1" i="0" kern="1200" dirty="0">
              <a:solidFill>
                <a:schemeClr val="accent1"/>
              </a:solidFill>
            </a:rPr>
            <a:t>règles relatives à la garantie du service après-vente et à a sécurité du consommateur</a:t>
          </a:r>
          <a:r>
            <a:rPr lang="fr-FR" sz="1900" b="1" i="0" kern="1200" dirty="0"/>
            <a:t>;</a:t>
          </a:r>
          <a:endParaRPr lang="fr-FR" sz="1900" kern="1200" dirty="0"/>
        </a:p>
      </dsp:txBody>
      <dsp:txXfrm>
        <a:off x="2744878" y="3293855"/>
        <a:ext cx="8311145" cy="16469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7CE02-C5AC-4DEE-8D4A-419745B11555}">
      <dsp:nvSpPr>
        <dsp:cNvPr id="0" name=""/>
        <dsp:cNvSpPr/>
      </dsp:nvSpPr>
      <dsp:spPr>
        <a:xfrm>
          <a:off x="0" y="17977"/>
          <a:ext cx="11248221" cy="100035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b="1" i="0" kern="1200"/>
            <a:t>agents assermentés et porteur d’une carte professionnelle,</a:t>
          </a:r>
          <a:endParaRPr lang="fr-FR" sz="1900" kern="1200"/>
        </a:p>
      </dsp:txBody>
      <dsp:txXfrm>
        <a:off x="48833" y="66810"/>
        <a:ext cx="11150555" cy="902684"/>
      </dsp:txXfrm>
    </dsp:sp>
    <dsp:sp modelId="{F10DC3BF-4333-4C6A-877C-2D765F191A03}">
      <dsp:nvSpPr>
        <dsp:cNvPr id="0" name=""/>
        <dsp:cNvSpPr/>
      </dsp:nvSpPr>
      <dsp:spPr>
        <a:xfrm>
          <a:off x="0" y="1073047"/>
          <a:ext cx="11248221" cy="100035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b="1" i="0" kern="1200"/>
            <a:t>accès aux locaux, </a:t>
          </a:r>
          <a:endParaRPr lang="fr-FR" sz="1900" kern="1200"/>
        </a:p>
      </dsp:txBody>
      <dsp:txXfrm>
        <a:off x="48833" y="1121880"/>
        <a:ext cx="11150555" cy="902684"/>
      </dsp:txXfrm>
    </dsp:sp>
    <dsp:sp modelId="{28A41DB9-2E60-45E1-B724-7D27E0EBEC90}">
      <dsp:nvSpPr>
        <dsp:cNvPr id="0" name=""/>
        <dsp:cNvSpPr/>
      </dsp:nvSpPr>
      <dsp:spPr>
        <a:xfrm>
          <a:off x="0" y="2128117"/>
          <a:ext cx="11248221" cy="100035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b="1" i="0" kern="1200"/>
            <a:t>Des pouvoirs d’enquête (les infractions sont énumérées et constatées au moyen de PV),</a:t>
          </a:r>
          <a:endParaRPr lang="fr-FR" sz="1900" kern="1200"/>
        </a:p>
      </dsp:txBody>
      <dsp:txXfrm>
        <a:off x="48833" y="2176950"/>
        <a:ext cx="11150555" cy="902684"/>
      </dsp:txXfrm>
    </dsp:sp>
    <dsp:sp modelId="{A9086CAF-3FBD-4F7E-A312-B06999BD47CE}">
      <dsp:nvSpPr>
        <dsp:cNvPr id="0" name=""/>
        <dsp:cNvSpPr/>
      </dsp:nvSpPr>
      <dsp:spPr>
        <a:xfrm>
          <a:off x="0" y="3183187"/>
          <a:ext cx="11248221" cy="100035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b="1" i="0" kern="1200"/>
            <a:t>communication des documents.</a:t>
          </a:r>
          <a:endParaRPr lang="fr-FR" sz="1900" kern="1200"/>
        </a:p>
      </dsp:txBody>
      <dsp:txXfrm>
        <a:off x="48833" y="3232020"/>
        <a:ext cx="11150555" cy="902684"/>
      </dsp:txXfrm>
    </dsp:sp>
    <dsp:sp modelId="{55135BE6-5ADB-4226-868C-7208A24AA91A}">
      <dsp:nvSpPr>
        <dsp:cNvPr id="0" name=""/>
        <dsp:cNvSpPr/>
      </dsp:nvSpPr>
      <dsp:spPr>
        <a:xfrm>
          <a:off x="0" y="4238257"/>
          <a:ext cx="11248221" cy="100035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b="1" i="0" kern="1200"/>
            <a:t>La loi sur la concurrence prévoit également les sanctions qui sont constituées essentiellement de saisie, de suspension, d’amende et/ou de peines d’emprisonnement (Les tribunaux connaissent des infractions en matière de concurrence V. art 46).</a:t>
          </a:r>
          <a:endParaRPr lang="fr-FR" sz="1900" kern="1200"/>
        </a:p>
      </dsp:txBody>
      <dsp:txXfrm>
        <a:off x="48833" y="4287090"/>
        <a:ext cx="11150555" cy="902684"/>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3264F3-1A7D-463C-93F4-261002A1BEED}" type="datetimeFigureOut">
              <a:rPr lang="fr-FR" smtClean="0"/>
              <a:t>04/12/2024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F8573D-FFA0-4A34-936F-B6C43139002C}" type="slidenum">
              <a:rPr lang="fr-FR" smtClean="0"/>
              <a:t>‹N°›</a:t>
            </a:fld>
            <a:endParaRPr lang="fr-FR"/>
          </a:p>
        </p:txBody>
      </p:sp>
    </p:spTree>
    <p:extLst>
      <p:ext uri="{BB962C8B-B14F-4D97-AF65-F5344CB8AC3E}">
        <p14:creationId xmlns:p14="http://schemas.microsoft.com/office/powerpoint/2010/main" val="1574358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622300"/>
            <a:ext cx="7764463" cy="4368800"/>
          </a:xfrm>
        </p:spPr>
      </p:sp>
      <p:sp>
        <p:nvSpPr>
          <p:cNvPr id="3" name="Notes Placeholder 2"/>
          <p:cNvSpPr>
            <a:spLocks noGrp="1"/>
          </p:cNvSpPr>
          <p:nvPr>
            <p:ph type="body" idx="1"/>
          </p:nvPr>
        </p:nvSpPr>
        <p:spPr>
          <a:xfrm>
            <a:off x="472066" y="5334833"/>
            <a:ext cx="5859954" cy="296293"/>
          </a:xfrm>
        </p:spPr>
        <p:txBody>
          <a:bodyPr/>
          <a:lstStyle/>
          <a:p>
            <a:endParaRPr lang="fr-FR" dirty="0"/>
          </a:p>
        </p:txBody>
      </p:sp>
      <p:sp>
        <p:nvSpPr>
          <p:cNvPr id="4" name="Slide Number Placeholder 3"/>
          <p:cNvSpPr>
            <a:spLocks noGrp="1"/>
          </p:cNvSpPr>
          <p:nvPr>
            <p:ph type="sldNum" sz="quarter" idx="10"/>
          </p:nvPr>
        </p:nvSpPr>
        <p:spPr>
          <a:xfrm>
            <a:off x="6251958" y="9562297"/>
            <a:ext cx="80062" cy="170229"/>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3A632B-FBDE-46D4-BF6F-6D14421E6342}" type="slidenum">
              <a:rPr kumimoji="0" lang="fr-FR" sz="11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fr-FR" sz="11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285136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3.xml"/><Relationship Id="rId7" Type="http://schemas.openxmlformats.org/officeDocument/2006/relationships/oleObject" Target="../embeddings/oleObject2.bin"/><Relationship Id="rId12" Type="http://schemas.openxmlformats.org/officeDocument/2006/relationships/image" Target="../media/image5.sv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Master" Target="../slideMasters/slideMaster1.xml"/><Relationship Id="rId11" Type="http://schemas.openxmlformats.org/officeDocument/2006/relationships/image" Target="../media/image4.png"/><Relationship Id="rId5" Type="http://schemas.openxmlformats.org/officeDocument/2006/relationships/tags" Target="../tags/tag25.xml"/><Relationship Id="rId10" Type="http://schemas.microsoft.com/office/2007/relationships/hdphoto" Target="../media/hdphoto1.wdp"/><Relationship Id="rId4" Type="http://schemas.openxmlformats.org/officeDocument/2006/relationships/tags" Target="../tags/tag24.xml"/><Relationship Id="rId9"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89.xml"/><Relationship Id="rId3" Type="http://schemas.openxmlformats.org/officeDocument/2006/relationships/tags" Target="../tags/tag84.xml"/><Relationship Id="rId7" Type="http://schemas.openxmlformats.org/officeDocument/2006/relationships/tags" Target="../tags/tag88.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image" Target="../media/image1.emf"/><Relationship Id="rId5" Type="http://schemas.openxmlformats.org/officeDocument/2006/relationships/tags" Target="../tags/tag86.xml"/><Relationship Id="rId10" Type="http://schemas.openxmlformats.org/officeDocument/2006/relationships/oleObject" Target="../embeddings/oleObject11.bin"/><Relationship Id="rId4" Type="http://schemas.openxmlformats.org/officeDocument/2006/relationships/tags" Target="../tags/tag85.xml"/><Relationship Id="rId9"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7.xml"/><Relationship Id="rId3" Type="http://schemas.openxmlformats.org/officeDocument/2006/relationships/tags" Target="../tags/tag92.xml"/><Relationship Id="rId7" Type="http://schemas.openxmlformats.org/officeDocument/2006/relationships/tags" Target="../tags/tag96.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image" Target="../media/image6.emf"/><Relationship Id="rId5" Type="http://schemas.openxmlformats.org/officeDocument/2006/relationships/tags" Target="../tags/tag94.xml"/><Relationship Id="rId10" Type="http://schemas.openxmlformats.org/officeDocument/2006/relationships/oleObject" Target="../embeddings/oleObject12.bin"/><Relationship Id="rId4" Type="http://schemas.openxmlformats.org/officeDocument/2006/relationships/tags" Target="../tags/tag93.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05.xml"/><Relationship Id="rId3" Type="http://schemas.openxmlformats.org/officeDocument/2006/relationships/tags" Target="../tags/tag100.xml"/><Relationship Id="rId7" Type="http://schemas.openxmlformats.org/officeDocument/2006/relationships/tags" Target="../tags/tag104.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image" Target="../media/image1.emf"/><Relationship Id="rId5" Type="http://schemas.openxmlformats.org/officeDocument/2006/relationships/tags" Target="../tags/tag102.xml"/><Relationship Id="rId10" Type="http://schemas.openxmlformats.org/officeDocument/2006/relationships/oleObject" Target="../embeddings/oleObject13.bin"/><Relationship Id="rId4" Type="http://schemas.openxmlformats.org/officeDocument/2006/relationships/tags" Target="../tags/tag101.xml"/><Relationship Id="rId9"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tags" Target="../tags/tag108.xml"/><Relationship Id="rId7" Type="http://schemas.openxmlformats.org/officeDocument/2006/relationships/slideMaster" Target="../slideMasters/slideMaster1.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9"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image" Target="../media/image2.emf"/><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oleObject" Target="../embeddings/oleObject15.bin"/><Relationship Id="rId5" Type="http://schemas.openxmlformats.org/officeDocument/2006/relationships/slideMaster" Target="../slideMasters/slideMaster1.xml"/><Relationship Id="rId4" Type="http://schemas.openxmlformats.org/officeDocument/2006/relationships/tags" Target="../tags/tag115.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sv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image" Target="../media/image1.emf"/><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oleObject" Target="../embeddings/oleObject17.bin"/><Relationship Id="rId5" Type="http://schemas.openxmlformats.org/officeDocument/2006/relationships/slideMaster" Target="../slideMasters/slideMaster1.xml"/><Relationship Id="rId4" Type="http://schemas.openxmlformats.org/officeDocument/2006/relationships/tags" Target="../tags/tag12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3.xml"/><Relationship Id="rId1" Type="http://schemas.openxmlformats.org/officeDocument/2006/relationships/tags" Target="../tags/tag122.xml"/><Relationship Id="rId5" Type="http://schemas.openxmlformats.org/officeDocument/2006/relationships/image" Target="../media/image7.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7"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2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8.xml"/><Relationship Id="rId7" Type="http://schemas.openxmlformats.org/officeDocument/2006/relationships/tags" Target="../tags/tag3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10" Type="http://schemas.openxmlformats.org/officeDocument/2006/relationships/image" Target="../media/image1.emf"/><Relationship Id="rId4" Type="http://schemas.openxmlformats.org/officeDocument/2006/relationships/tags" Target="../tags/tag29.xml"/><Relationship Id="rId9"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19.bin"/><Relationship Id="rId7" Type="http://schemas.openxmlformats.org/officeDocument/2006/relationships/image" Target="../media/image10.png"/><Relationship Id="rId2" Type="http://schemas.openxmlformats.org/officeDocument/2006/relationships/slideMaster" Target="../slideMasters/slideMaster2.xml"/><Relationship Id="rId1" Type="http://schemas.openxmlformats.org/officeDocument/2006/relationships/tags" Target="../tags/tag14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emf"/></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3.xml"/><Relationship Id="rId1" Type="http://schemas.openxmlformats.org/officeDocument/2006/relationships/tags" Target="../tags/tag142.xml"/><Relationship Id="rId5" Type="http://schemas.openxmlformats.org/officeDocument/2006/relationships/image" Target="../media/image7.emf"/><Relationship Id="rId4" Type="http://schemas.openxmlformats.org/officeDocument/2006/relationships/oleObject" Target="../embeddings/oleObject18.bin"/></Relationships>
</file>

<file path=ppt/slideLayouts/_rels/slideLayout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35.xml"/><Relationship Id="rId7"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41.xml"/><Relationship Id="rId7"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9"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47.xml"/><Relationship Id="rId7"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9"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3.xml"/><Relationship Id="rId7" Type="http://schemas.openxmlformats.org/officeDocument/2006/relationships/tags" Target="../tags/tag57.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10" Type="http://schemas.openxmlformats.org/officeDocument/2006/relationships/image" Target="../media/image2.emf"/><Relationship Id="rId4" Type="http://schemas.openxmlformats.org/officeDocument/2006/relationships/tags" Target="../tags/tag54.xml"/><Relationship Id="rId9"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65.xml"/><Relationship Id="rId3" Type="http://schemas.openxmlformats.org/officeDocument/2006/relationships/tags" Target="../tags/tag60.xml"/><Relationship Id="rId7" Type="http://schemas.openxmlformats.org/officeDocument/2006/relationships/tags" Target="../tags/tag64.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image" Target="../media/image1.emf"/><Relationship Id="rId5" Type="http://schemas.openxmlformats.org/officeDocument/2006/relationships/tags" Target="../tags/tag62.xml"/><Relationship Id="rId10" Type="http://schemas.openxmlformats.org/officeDocument/2006/relationships/oleObject" Target="../embeddings/oleObject8.bin"/><Relationship Id="rId4" Type="http://schemas.openxmlformats.org/officeDocument/2006/relationships/tags" Target="../tags/tag61.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73.xml"/><Relationship Id="rId3" Type="http://schemas.openxmlformats.org/officeDocument/2006/relationships/tags" Target="../tags/tag68.xml"/><Relationship Id="rId7" Type="http://schemas.openxmlformats.org/officeDocument/2006/relationships/tags" Target="../tags/tag7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image" Target="../media/image1.emf"/><Relationship Id="rId5" Type="http://schemas.openxmlformats.org/officeDocument/2006/relationships/tags" Target="../tags/tag70.xml"/><Relationship Id="rId10" Type="http://schemas.openxmlformats.org/officeDocument/2006/relationships/oleObject" Target="../embeddings/oleObject9.bin"/><Relationship Id="rId4" Type="http://schemas.openxmlformats.org/officeDocument/2006/relationships/tags" Target="../tags/tag69.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81.xml"/><Relationship Id="rId3" Type="http://schemas.openxmlformats.org/officeDocument/2006/relationships/tags" Target="../tags/tag76.xml"/><Relationship Id="rId7" Type="http://schemas.openxmlformats.org/officeDocument/2006/relationships/tags" Target="../tags/tag80.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image" Target="../media/image1.emf"/><Relationship Id="rId5" Type="http://schemas.openxmlformats.org/officeDocument/2006/relationships/tags" Target="../tags/tag78.xml"/><Relationship Id="rId10" Type="http://schemas.openxmlformats.org/officeDocument/2006/relationships/oleObject" Target="../embeddings/oleObject10.bin"/><Relationship Id="rId4" Type="http://schemas.openxmlformats.org/officeDocument/2006/relationships/tags" Target="../tags/tag77.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0439356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8" name="Image 11">
            <a:extLst>
              <a:ext uri="{FF2B5EF4-FFF2-40B4-BE49-F238E27FC236}">
                <a16:creationId xmlns:a16="http://schemas.microsoft.com/office/drawing/2014/main" id="{35B17ADB-21AF-4744-970D-18FEDD42DDC0}"/>
              </a:ext>
            </a:extLst>
          </p:cNvPr>
          <p:cNvPicPr>
            <a:picLocks noChangeAspect="1"/>
          </p:cNvPicPr>
          <p:nvPr userDrawn="1"/>
        </p:nvPicPr>
        <p:blipFill rotWithShape="1">
          <a:blip r:embed="rId9" cstate="email">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rcRect/>
          <a:stretch/>
        </p:blipFill>
        <p:spPr>
          <a:xfrm>
            <a:off x="0" y="0"/>
            <a:ext cx="12192001" cy="4803627"/>
          </a:xfrm>
          <a:prstGeom prst="rect">
            <a:avLst/>
          </a:prstGeom>
        </p:spPr>
      </p:pic>
      <p:sp>
        <p:nvSpPr>
          <p:cNvPr id="9" name="Rectangle 8">
            <a:extLst>
              <a:ext uri="{FF2B5EF4-FFF2-40B4-BE49-F238E27FC236}">
                <a16:creationId xmlns:a16="http://schemas.microsoft.com/office/drawing/2014/main" id="{2DA6C2A9-B883-4567-99F0-19006AB5F034}"/>
              </a:ext>
            </a:extLst>
          </p:cNvPr>
          <p:cNvSpPr/>
          <p:nvPr userDrawn="1"/>
        </p:nvSpPr>
        <p:spPr>
          <a:xfrm>
            <a:off x="1" y="4803627"/>
            <a:ext cx="12192000" cy="2054374"/>
          </a:xfrm>
          <a:prstGeom prst="rect">
            <a:avLst/>
          </a:prstGeom>
          <a:solidFill>
            <a:srgbClr val="FFCF1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fr-FR" sz="1982" dirty="0"/>
          </a:p>
        </p:txBody>
      </p:sp>
      <p:sp>
        <p:nvSpPr>
          <p:cNvPr id="10" name="Rectangle 9">
            <a:extLst>
              <a:ext uri="{FF2B5EF4-FFF2-40B4-BE49-F238E27FC236}">
                <a16:creationId xmlns:a16="http://schemas.microsoft.com/office/drawing/2014/main" id="{CBD68451-528D-4CED-863A-F148A88969A4}"/>
              </a:ext>
            </a:extLst>
          </p:cNvPr>
          <p:cNvSpPr>
            <a:spLocks/>
          </p:cNvSpPr>
          <p:nvPr userDrawn="1"/>
        </p:nvSpPr>
        <p:spPr>
          <a:xfrm>
            <a:off x="4479341" y="5568428"/>
            <a:ext cx="3233320" cy="73471"/>
          </a:xfrm>
          <a:prstGeom prst="rect">
            <a:avLst/>
          </a:prstGeom>
          <a:solidFill>
            <a:srgbClr val="FF0000"/>
          </a:solidFill>
          <a:ln w="25400" cap="flat" cmpd="sng" algn="ctr">
            <a:noFill/>
            <a:prstDash val="solid"/>
          </a:ln>
          <a:effectLst/>
        </p:spPr>
        <p:txBody>
          <a:bodyPr rtlCol="0" anchor="ctr">
            <a:noAutofit/>
          </a:bodyPr>
          <a:lstStyle/>
          <a:p>
            <a:pPr marL="0" marR="0" lvl="0" indent="0" algn="ctr" defTabSz="932962" rtl="0" eaLnBrk="1" fontAlgn="auto" latinLnBrk="0" hangingPunct="1">
              <a:lnSpc>
                <a:spcPct val="100000"/>
              </a:lnSpc>
              <a:spcBef>
                <a:spcPts val="0"/>
              </a:spcBef>
              <a:spcAft>
                <a:spcPts val="0"/>
              </a:spcAft>
              <a:buClrTx/>
              <a:buSzTx/>
              <a:buFontTx/>
              <a:buNone/>
              <a:tabLst/>
              <a:defRPr/>
            </a:pPr>
            <a:endParaRPr kumimoji="0" lang="fr-FR" sz="1837" b="0" i="0" u="none" strike="noStrike" kern="0" cap="none" spc="0" normalizeH="0" baseline="0" noProof="0" dirty="0">
              <a:ln>
                <a:noFill/>
              </a:ln>
              <a:solidFill>
                <a:prstClr val="white"/>
              </a:solidFill>
              <a:effectLst/>
              <a:uLnTx/>
              <a:uFillTx/>
              <a:latin typeface="Calibri"/>
            </a:endParaRPr>
          </a:p>
        </p:txBody>
      </p:sp>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1638544" y="6083296"/>
            <a:ext cx="8914916"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fr-FR" sz="1400" dirty="0"/>
            </a:lvl1pPr>
          </a:lstStyle>
          <a:p>
            <a:pPr lvl="0">
              <a:buNone/>
            </a:pPr>
            <a:r>
              <a:rPr lang="fr-FR" dirty="0"/>
              <a:t>Date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1638544" y="5665687"/>
            <a:ext cx="8914916"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fr-FR" sz="2000" dirty="0"/>
            </a:lvl1pPr>
          </a:lstStyle>
          <a:p>
            <a:pPr lvl="0">
              <a:buNone/>
            </a:pPr>
            <a:r>
              <a:rPr lang="en-US"/>
              <a:t>Click to edit Master subtitle style</a:t>
            </a:r>
            <a:endParaRPr lang="fr-FR" dirty="0"/>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1638543" y="4990643"/>
            <a:ext cx="8914916" cy="55399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fr-FR" sz="3600" dirty="0">
                <a:solidFill>
                  <a:schemeClr val="accent1"/>
                </a:solidFill>
              </a:defRPr>
            </a:lvl1pPr>
          </a:lstStyle>
          <a:p>
            <a:pPr lvl="0"/>
            <a:r>
              <a:rPr lang="en-US"/>
              <a:t>Click to edit Master title style</a:t>
            </a:r>
            <a:endParaRPr lang="fr-FR" dirty="0"/>
          </a:p>
        </p:txBody>
      </p:sp>
      <p:pic>
        <p:nvPicPr>
          <p:cNvPr id="6" name="Graphic 5">
            <a:extLst>
              <a:ext uri="{FF2B5EF4-FFF2-40B4-BE49-F238E27FC236}">
                <a16:creationId xmlns:a16="http://schemas.microsoft.com/office/drawing/2014/main" id="{1BDB546C-C418-42E5-BB7B-649F59AAD7F4}"/>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82536" y="4990643"/>
            <a:ext cx="1303348" cy="1324036"/>
          </a:xfrm>
          <a:prstGeom prst="rect">
            <a:avLst/>
          </a:prstGeom>
        </p:spPr>
      </p:pic>
    </p:spTree>
    <p:extLst>
      <p:ext uri="{BB962C8B-B14F-4D97-AF65-F5344CB8AC3E}">
        <p14:creationId xmlns:p14="http://schemas.microsoft.com/office/powerpoint/2010/main" val="690328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40081728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B28C27A6-B13E-48CD-92D7-EA6DDDFA4BBF}"/>
              </a:ext>
            </a:extLst>
          </p:cNvPr>
          <p:cNvSpPr/>
          <p:nvPr userDrawn="1"/>
        </p:nvSpPr>
        <p:spPr>
          <a:xfrm>
            <a:off x="0" y="-1524"/>
            <a:ext cx="12192000" cy="905256"/>
          </a:xfrm>
          <a:prstGeom prst="rect">
            <a:avLst/>
          </a:prstGeom>
          <a:solidFill>
            <a:srgbClr val="FFCF11"/>
          </a:solidFill>
          <a:ln w="3175" cap="flat" cmpd="sng" algn="ctr">
            <a:noFill/>
            <a:prstDash val="solid"/>
          </a:ln>
          <a:effectLst/>
        </p:spPr>
        <p:txBody>
          <a:bodyPr rtlCol="0" anchor="ctr"/>
          <a:lstStyle/>
          <a:p>
            <a:pPr marL="0" marR="0" lvl="0" indent="0" algn="ctr" defTabSz="932962" rtl="0" eaLnBrk="1" fontAlgn="auto" latinLnBrk="0" hangingPunct="1">
              <a:lnSpc>
                <a:spcPct val="100000"/>
              </a:lnSpc>
              <a:spcBef>
                <a:spcPts val="0"/>
              </a:spcBef>
              <a:spcAft>
                <a:spcPts val="0"/>
              </a:spcAft>
              <a:buClrTx/>
              <a:buSzTx/>
              <a:buFontTx/>
              <a:buNone/>
              <a:tabLst/>
              <a:defRPr/>
            </a:pPr>
            <a:endParaRPr kumimoji="0" lang="fr-FR" sz="1837" b="0" i="0" u="none" strike="noStrike" kern="0" cap="none" spc="0" normalizeH="0" baseline="0" noProof="0" dirty="0">
              <a:ln>
                <a:noFill/>
              </a:ln>
              <a:solidFill>
                <a:prstClr val="white"/>
              </a:solidFill>
              <a:effectLst/>
              <a:uLnTx/>
              <a:uFillTx/>
              <a:latin typeface="Calibri"/>
            </a:endParaRPr>
          </a:p>
        </p:txBody>
      </p:sp>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447100"/>
          </a:xfrm>
          <a:prstGeom prst="rect">
            <a:avLst/>
          </a:prstGeom>
          <a:solidFill>
            <a:schemeClr val="accent5">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fr-FR"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594698"/>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731520"/>
          </a:xfrm>
        </p:spPr>
        <p:txBody>
          <a:bodyPr vert="horz"/>
          <a:lstStyle/>
          <a:p>
            <a:r>
              <a:rPr lang="en-US"/>
              <a:t>Click to edit Master title style</a:t>
            </a:r>
            <a:endParaRPr lang="fr-FR"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5065776" cy="246221"/>
          </a:xfrm>
          <a:prstGeom prst="rect">
            <a:avLst/>
          </a:prstGeom>
        </p:spPr>
        <p:txBody>
          <a:bodyPr wrap="square">
            <a:sp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dirty="0"/>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800" dirty="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dirty="0" err="1"/>
              <a:t>Add</a:t>
            </a:r>
            <a:r>
              <a:rPr lang="fr-FR" dirty="0"/>
              <a:t> tracker</a:t>
            </a:r>
          </a:p>
        </p:txBody>
      </p:sp>
      <p:cxnSp>
        <p:nvCxnSpPr>
          <p:cNvPr id="13" name="Straight Connector 64">
            <a:extLst>
              <a:ext uri="{FF2B5EF4-FFF2-40B4-BE49-F238E27FC236}">
                <a16:creationId xmlns:a16="http://schemas.microsoft.com/office/drawing/2014/main" id="{DD6ED068-2363-441C-87C2-0D908834E952}"/>
              </a:ext>
            </a:extLst>
          </p:cNvPr>
          <p:cNvCxnSpPr>
            <a:cxnSpLocks/>
          </p:cNvCxnSpPr>
          <p:nvPr userDrawn="1"/>
        </p:nvCxnSpPr>
        <p:spPr bwMode="auto">
          <a:xfrm>
            <a:off x="0" y="6447100"/>
            <a:ext cx="12192000" cy="0"/>
          </a:xfrm>
          <a:prstGeom prst="line">
            <a:avLst/>
          </a:prstGeom>
          <a:noFill/>
          <a:ln w="19050" cap="flat" cmpd="sng" algn="ctr">
            <a:gradFill flip="none" rotWithShape="1">
              <a:gsLst>
                <a:gs pos="0">
                  <a:srgbClr val="156137">
                    <a:alpha val="73000"/>
                  </a:srgbClr>
                </a:gs>
                <a:gs pos="50000">
                  <a:srgbClr val="FFC200">
                    <a:alpha val="61000"/>
                  </a:srgbClr>
                </a:gs>
                <a:gs pos="100000">
                  <a:srgbClr val="D32727">
                    <a:alpha val="8000"/>
                  </a:srgbClr>
                </a:gs>
              </a:gsLst>
              <a:lin ang="10800000" scaled="1"/>
              <a:tileRect/>
            </a:gradFill>
            <a:prstDash val="solid"/>
          </a:ln>
          <a:effectLst/>
        </p:spPr>
      </p:cxnSp>
      <p:cxnSp>
        <p:nvCxnSpPr>
          <p:cNvPr id="14" name="Straight Connector 13">
            <a:extLst>
              <a:ext uri="{FF2B5EF4-FFF2-40B4-BE49-F238E27FC236}">
                <a16:creationId xmlns:a16="http://schemas.microsoft.com/office/drawing/2014/main" id="{65A4FB72-0FD4-43C8-B0E3-A45F6D5520E1}"/>
              </a:ext>
            </a:extLst>
          </p:cNvPr>
          <p:cNvCxnSpPr>
            <a:cxnSpLocks/>
          </p:cNvCxnSpPr>
          <p:nvPr userDrawn="1"/>
        </p:nvCxnSpPr>
        <p:spPr>
          <a:xfrm>
            <a:off x="11312525" y="6545276"/>
            <a:ext cx="0" cy="237342"/>
          </a:xfrm>
          <a:prstGeom prst="line">
            <a:avLst/>
          </a:prstGeom>
          <a:ln>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155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2299893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3E8FECD0-6303-44CD-88D0-0CCA2AD6B1AA}"/>
              </a:ext>
            </a:extLst>
          </p:cNvPr>
          <p:cNvSpPr/>
          <p:nvPr userDrawn="1"/>
        </p:nvSpPr>
        <p:spPr>
          <a:xfrm>
            <a:off x="0" y="-1524"/>
            <a:ext cx="12192000" cy="905256"/>
          </a:xfrm>
          <a:prstGeom prst="rect">
            <a:avLst/>
          </a:prstGeom>
          <a:solidFill>
            <a:srgbClr val="FFCF11"/>
          </a:solidFill>
          <a:ln w="3175" cap="flat" cmpd="sng" algn="ctr">
            <a:noFill/>
            <a:prstDash val="solid"/>
          </a:ln>
          <a:effectLst/>
        </p:spPr>
        <p:txBody>
          <a:bodyPr rtlCol="0" anchor="ctr"/>
          <a:lstStyle/>
          <a:p>
            <a:pPr marL="0" marR="0" lvl="0" indent="0" algn="ctr" defTabSz="932962" rtl="0" eaLnBrk="1" fontAlgn="auto" latinLnBrk="0" hangingPunct="1">
              <a:lnSpc>
                <a:spcPct val="100000"/>
              </a:lnSpc>
              <a:spcBef>
                <a:spcPts val="0"/>
              </a:spcBef>
              <a:spcAft>
                <a:spcPts val="0"/>
              </a:spcAft>
              <a:buClrTx/>
              <a:buSzTx/>
              <a:buFontTx/>
              <a:buNone/>
              <a:tabLst/>
              <a:defRPr/>
            </a:pPr>
            <a:endParaRPr kumimoji="0" lang="fr-FR" sz="1837" b="0" i="0" u="none" strike="noStrike" kern="0" cap="none" spc="0" normalizeH="0" baseline="0" noProof="0" dirty="0">
              <a:ln>
                <a:noFill/>
              </a:ln>
              <a:solidFill>
                <a:prstClr val="white"/>
              </a:solidFill>
              <a:effectLst/>
              <a:uLnTx/>
              <a:uFillTx/>
              <a:latin typeface="Calibri"/>
            </a:endParaRPr>
          </a:p>
        </p:txBody>
      </p:sp>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lstStyle/>
          <a:p>
            <a:r>
              <a:rPr lang="en-US"/>
              <a:t>Click to edit Master title style</a:t>
            </a:r>
            <a:endParaRPr lang="fr-FR" dirty="0"/>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447100"/>
          </a:xfrm>
          <a:prstGeom prst="rect">
            <a:avLst/>
          </a:prstGeom>
          <a:solidFill>
            <a:schemeClr val="accent5">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fr-FR"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594698"/>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b="0" dirty="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19250"/>
            <a:ext cx="6967728" cy="246221"/>
          </a:xfrm>
          <a:prstGeom prst="rect">
            <a:avLst/>
          </a:prstGeom>
        </p:spPr>
        <p:txBody>
          <a:bodyPr wrap="square">
            <a:sp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dirty="0"/>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800" dirty="0"/>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dirty="0" err="1"/>
              <a:t>Add</a:t>
            </a:r>
            <a:r>
              <a:rPr lang="fr-FR" dirty="0"/>
              <a:t> tracker</a:t>
            </a:r>
          </a:p>
        </p:txBody>
      </p:sp>
      <p:cxnSp>
        <p:nvCxnSpPr>
          <p:cNvPr id="13" name="Straight Connector 64">
            <a:extLst>
              <a:ext uri="{FF2B5EF4-FFF2-40B4-BE49-F238E27FC236}">
                <a16:creationId xmlns:a16="http://schemas.microsoft.com/office/drawing/2014/main" id="{6F3AB5CE-9DCF-498A-8217-DE325B3321F2}"/>
              </a:ext>
            </a:extLst>
          </p:cNvPr>
          <p:cNvCxnSpPr>
            <a:cxnSpLocks/>
          </p:cNvCxnSpPr>
          <p:nvPr userDrawn="1"/>
        </p:nvCxnSpPr>
        <p:spPr bwMode="auto">
          <a:xfrm>
            <a:off x="0" y="6447100"/>
            <a:ext cx="12192000" cy="0"/>
          </a:xfrm>
          <a:prstGeom prst="line">
            <a:avLst/>
          </a:prstGeom>
          <a:noFill/>
          <a:ln w="19050" cap="flat" cmpd="sng" algn="ctr">
            <a:gradFill flip="none" rotWithShape="1">
              <a:gsLst>
                <a:gs pos="0">
                  <a:srgbClr val="156137">
                    <a:alpha val="73000"/>
                  </a:srgbClr>
                </a:gs>
                <a:gs pos="50000">
                  <a:srgbClr val="FFC200">
                    <a:alpha val="61000"/>
                  </a:srgbClr>
                </a:gs>
                <a:gs pos="100000">
                  <a:srgbClr val="D32727">
                    <a:alpha val="8000"/>
                  </a:srgbClr>
                </a:gs>
              </a:gsLst>
              <a:lin ang="10800000" scaled="1"/>
              <a:tileRect/>
            </a:gradFill>
            <a:prstDash val="solid"/>
          </a:ln>
          <a:effectLst/>
        </p:spPr>
      </p:cxnSp>
      <p:cxnSp>
        <p:nvCxnSpPr>
          <p:cNvPr id="14" name="Straight Connector 13">
            <a:extLst>
              <a:ext uri="{FF2B5EF4-FFF2-40B4-BE49-F238E27FC236}">
                <a16:creationId xmlns:a16="http://schemas.microsoft.com/office/drawing/2014/main" id="{49B86DD7-D367-4965-8A81-6336DB686DE0}"/>
              </a:ext>
            </a:extLst>
          </p:cNvPr>
          <p:cNvCxnSpPr>
            <a:cxnSpLocks/>
          </p:cNvCxnSpPr>
          <p:nvPr userDrawn="1"/>
        </p:nvCxnSpPr>
        <p:spPr>
          <a:xfrm>
            <a:off x="11312525" y="6545276"/>
            <a:ext cx="0" cy="237342"/>
          </a:xfrm>
          <a:prstGeom prst="line">
            <a:avLst/>
          </a:prstGeom>
          <a:ln>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1198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6345419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C40D09E9-A363-406F-8D30-A2A7F9BBD4A4}"/>
              </a:ext>
            </a:extLst>
          </p:cNvPr>
          <p:cNvSpPr/>
          <p:nvPr userDrawn="1"/>
        </p:nvSpPr>
        <p:spPr>
          <a:xfrm>
            <a:off x="0" y="-1524"/>
            <a:ext cx="12192000" cy="905256"/>
          </a:xfrm>
          <a:prstGeom prst="rect">
            <a:avLst/>
          </a:prstGeom>
          <a:solidFill>
            <a:srgbClr val="FFCF11"/>
          </a:solidFill>
          <a:ln w="3175" cap="flat" cmpd="sng" algn="ctr">
            <a:noFill/>
            <a:prstDash val="solid"/>
          </a:ln>
          <a:effectLst/>
        </p:spPr>
        <p:txBody>
          <a:bodyPr rtlCol="0" anchor="ctr"/>
          <a:lstStyle/>
          <a:p>
            <a:pPr marL="0" marR="0" lvl="0" indent="0" algn="ctr" defTabSz="932962" rtl="0" eaLnBrk="1" fontAlgn="auto" latinLnBrk="0" hangingPunct="1">
              <a:lnSpc>
                <a:spcPct val="100000"/>
              </a:lnSpc>
              <a:spcBef>
                <a:spcPts val="0"/>
              </a:spcBef>
              <a:spcAft>
                <a:spcPts val="0"/>
              </a:spcAft>
              <a:buClrTx/>
              <a:buSzTx/>
              <a:buFontTx/>
              <a:buNone/>
              <a:tabLst/>
              <a:defRPr/>
            </a:pPr>
            <a:endParaRPr kumimoji="0" lang="fr-FR" sz="1837" b="0" i="0" u="none" strike="noStrike" kern="0" cap="none" spc="0" normalizeH="0" baseline="0" noProof="0" dirty="0">
              <a:ln>
                <a:noFill/>
              </a:ln>
              <a:solidFill>
                <a:prstClr val="white"/>
              </a:solidFill>
              <a:effectLst/>
              <a:uLnTx/>
              <a:uFillTx/>
              <a:latin typeface="Calibri"/>
            </a:endParaRPr>
          </a:p>
        </p:txBody>
      </p:sp>
      <p:sp>
        <p:nvSpPr>
          <p:cNvPr id="4" name="Rectangle 3"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447100"/>
          </a:xfrm>
          <a:prstGeom prst="rect">
            <a:avLst/>
          </a:prstGeom>
          <a:solidFill>
            <a:schemeClr val="accent5">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594698"/>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fr-FR"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‹N°›</a:t>
            </a:fld>
            <a:endParaRPr kumimoji="0" lang="fr-FR" sz="9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731520"/>
          </a:xfrm>
        </p:spPr>
        <p:txBody>
          <a:bodyPr vert="horz"/>
          <a:lstStyle/>
          <a:p>
            <a:r>
              <a:rPr lang="en-US"/>
              <a:t>Click to edit Master title style</a:t>
            </a:r>
            <a:endParaRPr lang="fr-FR"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7918704" cy="246221"/>
          </a:xfrm>
          <a:prstGeom prst="rect">
            <a:avLst/>
          </a:prstGeom>
        </p:spPr>
        <p:txBody>
          <a:bodyPr wrap="square">
            <a:sp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dirty="0"/>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fr-FR"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dirty="0" err="1"/>
              <a:t>Add</a:t>
            </a:r>
            <a:r>
              <a:rPr lang="fr-FR" dirty="0"/>
              <a:t> tracker</a:t>
            </a:r>
          </a:p>
        </p:txBody>
      </p:sp>
      <p:cxnSp>
        <p:nvCxnSpPr>
          <p:cNvPr id="13" name="Straight Connector 64">
            <a:extLst>
              <a:ext uri="{FF2B5EF4-FFF2-40B4-BE49-F238E27FC236}">
                <a16:creationId xmlns:a16="http://schemas.microsoft.com/office/drawing/2014/main" id="{DB53DC86-4639-42C8-8B98-1DBFB0BAA9C1}"/>
              </a:ext>
            </a:extLst>
          </p:cNvPr>
          <p:cNvCxnSpPr>
            <a:cxnSpLocks/>
          </p:cNvCxnSpPr>
          <p:nvPr userDrawn="1"/>
        </p:nvCxnSpPr>
        <p:spPr bwMode="auto">
          <a:xfrm>
            <a:off x="0" y="6447100"/>
            <a:ext cx="12192000" cy="0"/>
          </a:xfrm>
          <a:prstGeom prst="line">
            <a:avLst/>
          </a:prstGeom>
          <a:noFill/>
          <a:ln w="19050" cap="flat" cmpd="sng" algn="ctr">
            <a:gradFill flip="none" rotWithShape="1">
              <a:gsLst>
                <a:gs pos="0">
                  <a:srgbClr val="156137">
                    <a:alpha val="73000"/>
                  </a:srgbClr>
                </a:gs>
                <a:gs pos="50000">
                  <a:srgbClr val="FFC200">
                    <a:alpha val="61000"/>
                  </a:srgbClr>
                </a:gs>
                <a:gs pos="100000">
                  <a:srgbClr val="D32727">
                    <a:alpha val="8000"/>
                  </a:srgbClr>
                </a:gs>
              </a:gsLst>
              <a:lin ang="10800000" scaled="1"/>
              <a:tileRect/>
            </a:gradFill>
            <a:prstDash val="solid"/>
          </a:ln>
          <a:effectLst/>
        </p:spPr>
      </p:cxnSp>
      <p:cxnSp>
        <p:nvCxnSpPr>
          <p:cNvPr id="14" name="Straight Connector 13">
            <a:extLst>
              <a:ext uri="{FF2B5EF4-FFF2-40B4-BE49-F238E27FC236}">
                <a16:creationId xmlns:a16="http://schemas.microsoft.com/office/drawing/2014/main" id="{6CCEFEAA-5E1C-4794-8B2B-C0FF3D2E30CA}"/>
              </a:ext>
            </a:extLst>
          </p:cNvPr>
          <p:cNvCxnSpPr>
            <a:cxnSpLocks/>
          </p:cNvCxnSpPr>
          <p:nvPr userDrawn="1"/>
        </p:nvCxnSpPr>
        <p:spPr>
          <a:xfrm>
            <a:off x="11312525" y="6545276"/>
            <a:ext cx="0" cy="237342"/>
          </a:xfrm>
          <a:prstGeom prst="line">
            <a:avLst/>
          </a:prstGeom>
          <a:ln>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96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4035580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D286778C-D965-4706-BAB3-F0EB71E013F4}"/>
              </a:ext>
            </a:extLst>
          </p:cNvPr>
          <p:cNvSpPr/>
          <p:nvPr userDrawn="1"/>
        </p:nvSpPr>
        <p:spPr>
          <a:xfrm>
            <a:off x="0" y="3176"/>
            <a:ext cx="12192000" cy="1158548"/>
          </a:xfrm>
          <a:prstGeom prst="rect">
            <a:avLst/>
          </a:prstGeom>
          <a:solidFill>
            <a:srgbClr val="FFCF11"/>
          </a:solidFill>
          <a:ln w="3175" cap="flat" cmpd="sng" algn="ctr">
            <a:noFill/>
            <a:prstDash val="solid"/>
          </a:ln>
          <a:effectLst/>
        </p:spPr>
        <p:txBody>
          <a:bodyPr rtlCol="0" anchor="ctr"/>
          <a:lstStyle/>
          <a:p>
            <a:pPr marL="0" marR="0" lvl="0" indent="0" algn="ctr" defTabSz="932962" rtl="0" eaLnBrk="1" fontAlgn="auto" latinLnBrk="0" hangingPunct="1">
              <a:lnSpc>
                <a:spcPct val="100000"/>
              </a:lnSpc>
              <a:spcBef>
                <a:spcPts val="0"/>
              </a:spcBef>
              <a:spcAft>
                <a:spcPts val="0"/>
              </a:spcAft>
              <a:buClrTx/>
              <a:buSzTx/>
              <a:buFontTx/>
              <a:buNone/>
              <a:tabLst/>
              <a:defRPr/>
            </a:pPr>
            <a:endParaRPr kumimoji="0" lang="fr-FR" sz="1837" b="0" i="0" u="none" strike="noStrike" kern="0" cap="none" spc="0" normalizeH="0" baseline="0" noProof="0" dirty="0">
              <a:ln>
                <a:noFill/>
              </a:ln>
              <a:solidFill>
                <a:prstClr val="white"/>
              </a:solidFill>
              <a:effectLst/>
              <a:uLnTx/>
              <a:uFillTx/>
              <a:latin typeface="Calibri"/>
            </a:endParaRPr>
          </a:p>
        </p:txBody>
      </p:sp>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594698"/>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b="0" dirty="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2212"/>
            <a:ext cx="11082528" cy="989512"/>
          </a:xfrm>
        </p:spPr>
        <p:txBody>
          <a:bodyPr vert="horz">
            <a:noAutofit/>
          </a:bodyPr>
          <a:lstStyle>
            <a:lvl1pPr>
              <a:defRPr/>
            </a:lvl1pPr>
          </a:lstStyle>
          <a:p>
            <a:r>
              <a:rPr lang="en-US"/>
              <a:t>Click to edit Master title style</a:t>
            </a:r>
            <a:endParaRPr lang="fr-FR" dirty="0"/>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800" dirty="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dirty="0" err="1"/>
              <a:t>Add</a:t>
            </a:r>
            <a:r>
              <a:rPr lang="fr-FR" dirty="0"/>
              <a:t> tracker</a:t>
            </a:r>
          </a:p>
        </p:txBody>
      </p:sp>
      <p:cxnSp>
        <p:nvCxnSpPr>
          <p:cNvPr id="12" name="Straight Connector 64">
            <a:extLst>
              <a:ext uri="{FF2B5EF4-FFF2-40B4-BE49-F238E27FC236}">
                <a16:creationId xmlns:a16="http://schemas.microsoft.com/office/drawing/2014/main" id="{81B5C35B-C59E-418C-B7FC-1B25F4D558F4}"/>
              </a:ext>
            </a:extLst>
          </p:cNvPr>
          <p:cNvCxnSpPr>
            <a:cxnSpLocks/>
          </p:cNvCxnSpPr>
          <p:nvPr userDrawn="1"/>
        </p:nvCxnSpPr>
        <p:spPr bwMode="auto">
          <a:xfrm>
            <a:off x="0" y="6447100"/>
            <a:ext cx="12192000" cy="0"/>
          </a:xfrm>
          <a:prstGeom prst="line">
            <a:avLst/>
          </a:prstGeom>
          <a:noFill/>
          <a:ln w="19050" cap="flat" cmpd="sng" algn="ctr">
            <a:gradFill flip="none" rotWithShape="1">
              <a:gsLst>
                <a:gs pos="0">
                  <a:srgbClr val="156137">
                    <a:alpha val="73000"/>
                  </a:srgbClr>
                </a:gs>
                <a:gs pos="50000">
                  <a:srgbClr val="FFC200">
                    <a:alpha val="61000"/>
                  </a:srgbClr>
                </a:gs>
                <a:gs pos="100000">
                  <a:srgbClr val="D32727">
                    <a:alpha val="8000"/>
                  </a:srgbClr>
                </a:gs>
              </a:gsLst>
              <a:lin ang="10800000" scaled="1"/>
              <a:tileRect/>
            </a:gradFill>
            <a:prstDash val="solid"/>
          </a:ln>
          <a:effectLst/>
        </p:spPr>
      </p:cxnSp>
      <p:cxnSp>
        <p:nvCxnSpPr>
          <p:cNvPr id="13" name="Straight Connector 12">
            <a:extLst>
              <a:ext uri="{FF2B5EF4-FFF2-40B4-BE49-F238E27FC236}">
                <a16:creationId xmlns:a16="http://schemas.microsoft.com/office/drawing/2014/main" id="{2E44BAF9-8F72-41A3-B60F-993DCB0EA63B}"/>
              </a:ext>
            </a:extLst>
          </p:cNvPr>
          <p:cNvCxnSpPr>
            <a:cxnSpLocks/>
          </p:cNvCxnSpPr>
          <p:nvPr userDrawn="1"/>
        </p:nvCxnSpPr>
        <p:spPr>
          <a:xfrm>
            <a:off x="11312525" y="6545276"/>
            <a:ext cx="0" cy="237342"/>
          </a:xfrm>
          <a:prstGeom prst="line">
            <a:avLst/>
          </a:prstGeom>
          <a:ln>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22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38189809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594698"/>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800" dirty="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dirty="0" err="1"/>
              <a:t>Add</a:t>
            </a:r>
            <a:r>
              <a:rPr lang="fr-FR" dirty="0"/>
              <a:t> tracker</a:t>
            </a:r>
          </a:p>
        </p:txBody>
      </p:sp>
      <p:cxnSp>
        <p:nvCxnSpPr>
          <p:cNvPr id="10" name="Straight Connector 64">
            <a:extLst>
              <a:ext uri="{FF2B5EF4-FFF2-40B4-BE49-F238E27FC236}">
                <a16:creationId xmlns:a16="http://schemas.microsoft.com/office/drawing/2014/main" id="{B019F323-1FA6-472A-8D2B-7CFD1EDE9D63}"/>
              </a:ext>
            </a:extLst>
          </p:cNvPr>
          <p:cNvCxnSpPr>
            <a:cxnSpLocks/>
          </p:cNvCxnSpPr>
          <p:nvPr userDrawn="1"/>
        </p:nvCxnSpPr>
        <p:spPr bwMode="auto">
          <a:xfrm>
            <a:off x="0" y="6447100"/>
            <a:ext cx="12192000" cy="0"/>
          </a:xfrm>
          <a:prstGeom prst="line">
            <a:avLst/>
          </a:prstGeom>
          <a:noFill/>
          <a:ln w="19050" cap="flat" cmpd="sng" algn="ctr">
            <a:gradFill flip="none" rotWithShape="1">
              <a:gsLst>
                <a:gs pos="0">
                  <a:srgbClr val="156137">
                    <a:alpha val="73000"/>
                  </a:srgbClr>
                </a:gs>
                <a:gs pos="50000">
                  <a:srgbClr val="FFC200">
                    <a:alpha val="61000"/>
                  </a:srgbClr>
                </a:gs>
                <a:gs pos="100000">
                  <a:srgbClr val="D32727">
                    <a:alpha val="8000"/>
                  </a:srgbClr>
                </a:gs>
              </a:gsLst>
              <a:lin ang="10800000" scaled="1"/>
              <a:tileRect/>
            </a:gradFill>
            <a:prstDash val="solid"/>
          </a:ln>
          <a:effectLst/>
        </p:spPr>
      </p:cxnSp>
      <p:cxnSp>
        <p:nvCxnSpPr>
          <p:cNvPr id="11" name="Straight Connector 10">
            <a:extLst>
              <a:ext uri="{FF2B5EF4-FFF2-40B4-BE49-F238E27FC236}">
                <a16:creationId xmlns:a16="http://schemas.microsoft.com/office/drawing/2014/main" id="{F0A49497-D0AE-4C0D-BAC8-DB6FFD4AAE51}"/>
              </a:ext>
            </a:extLst>
          </p:cNvPr>
          <p:cNvCxnSpPr>
            <a:cxnSpLocks/>
          </p:cNvCxnSpPr>
          <p:nvPr userDrawn="1"/>
        </p:nvCxnSpPr>
        <p:spPr>
          <a:xfrm>
            <a:off x="11312525" y="6545276"/>
            <a:ext cx="0" cy="237342"/>
          </a:xfrm>
          <a:prstGeom prst="line">
            <a:avLst/>
          </a:prstGeom>
          <a:ln>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2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30181868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800" dirty="0"/>
              <a:t>Source: …</a:t>
            </a:r>
          </a:p>
        </p:txBody>
      </p:sp>
      <p:sp>
        <p:nvSpPr>
          <p:cNvPr id="5" name="Rectangle 4">
            <a:extLst>
              <a:ext uri="{FF2B5EF4-FFF2-40B4-BE49-F238E27FC236}">
                <a16:creationId xmlns:a16="http://schemas.microsoft.com/office/drawing/2014/main" id="{1DE28925-894A-4FAB-8656-71057D2ED83F}"/>
              </a:ext>
            </a:extLst>
          </p:cNvPr>
          <p:cNvSpPr/>
          <p:nvPr userDrawn="1"/>
        </p:nvSpPr>
        <p:spPr>
          <a:xfrm>
            <a:off x="0" y="2260601"/>
            <a:ext cx="12192000" cy="2336800"/>
          </a:xfrm>
          <a:prstGeom prst="rect">
            <a:avLst/>
          </a:prstGeom>
          <a:solidFill>
            <a:srgbClr val="FFCF11"/>
          </a:solidFill>
          <a:ln w="3175" cap="flat" cmpd="sng" algn="ctr">
            <a:noFill/>
            <a:prstDash val="solid"/>
          </a:ln>
          <a:effectLst/>
        </p:spPr>
        <p:txBody>
          <a:bodyPr rtlCol="0" anchor="ctr"/>
          <a:lstStyle/>
          <a:p>
            <a:pPr marL="0" marR="0" lvl="0" indent="0" algn="ctr" defTabSz="932962" rtl="0" eaLnBrk="1" fontAlgn="auto" latinLnBrk="0" hangingPunct="1">
              <a:lnSpc>
                <a:spcPct val="100000"/>
              </a:lnSpc>
              <a:spcBef>
                <a:spcPts val="0"/>
              </a:spcBef>
              <a:spcAft>
                <a:spcPts val="0"/>
              </a:spcAft>
              <a:buClrTx/>
              <a:buSzTx/>
              <a:buFontTx/>
              <a:buNone/>
              <a:tabLst/>
              <a:defRPr/>
            </a:pPr>
            <a:endParaRPr kumimoji="0" lang="fr-FR" sz="1837" b="0" i="0" u="none" strike="noStrike" kern="0" cap="none" spc="0" normalizeH="0" baseline="0" noProof="0" dirty="0">
              <a:ln>
                <a:noFill/>
              </a:ln>
              <a:solidFill>
                <a:prstClr val="white"/>
              </a:solidFill>
              <a:effectLst/>
              <a:uLnTx/>
              <a:uFillTx/>
              <a:latin typeface="Calibri"/>
            </a:endParaRPr>
          </a:p>
        </p:txBody>
      </p:sp>
      <p:pic>
        <p:nvPicPr>
          <p:cNvPr id="12" name="Graphic 11">
            <a:extLst>
              <a:ext uri="{FF2B5EF4-FFF2-40B4-BE49-F238E27FC236}">
                <a16:creationId xmlns:a16="http://schemas.microsoft.com/office/drawing/2014/main" id="{611DA2DA-0B4D-4023-8A02-4366763607B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208746" y="2527663"/>
            <a:ext cx="1774508" cy="1802674"/>
          </a:xfrm>
          <a:prstGeom prst="rect">
            <a:avLst/>
          </a:prstGeom>
        </p:spPr>
      </p:pic>
      <p:cxnSp>
        <p:nvCxnSpPr>
          <p:cNvPr id="13" name="Straight Connector 64">
            <a:extLst>
              <a:ext uri="{FF2B5EF4-FFF2-40B4-BE49-F238E27FC236}">
                <a16:creationId xmlns:a16="http://schemas.microsoft.com/office/drawing/2014/main" id="{9B6EC4BB-87C1-48FA-8A15-A5760733A2AF}"/>
              </a:ext>
            </a:extLst>
          </p:cNvPr>
          <p:cNvCxnSpPr>
            <a:cxnSpLocks/>
          </p:cNvCxnSpPr>
          <p:nvPr userDrawn="1"/>
        </p:nvCxnSpPr>
        <p:spPr bwMode="auto">
          <a:xfrm>
            <a:off x="0" y="6447100"/>
            <a:ext cx="12192000" cy="0"/>
          </a:xfrm>
          <a:prstGeom prst="line">
            <a:avLst/>
          </a:prstGeom>
          <a:noFill/>
          <a:ln w="19050" cap="flat" cmpd="sng" algn="ctr">
            <a:gradFill flip="none" rotWithShape="1">
              <a:gsLst>
                <a:gs pos="0">
                  <a:srgbClr val="156137">
                    <a:alpha val="73000"/>
                  </a:srgbClr>
                </a:gs>
                <a:gs pos="50000">
                  <a:srgbClr val="FFC200">
                    <a:alpha val="61000"/>
                  </a:srgbClr>
                </a:gs>
                <a:gs pos="100000">
                  <a:srgbClr val="D32727">
                    <a:alpha val="8000"/>
                  </a:srgbClr>
                </a:gs>
              </a:gsLst>
              <a:lin ang="10800000" scaled="1"/>
              <a:tileRect/>
            </a:gradFill>
            <a:prstDash val="solid"/>
          </a:ln>
          <a:effectLst/>
        </p:spPr>
      </p:cxnSp>
    </p:spTree>
    <p:extLst>
      <p:ext uri="{BB962C8B-B14F-4D97-AF65-F5344CB8AC3E}">
        <p14:creationId xmlns:p14="http://schemas.microsoft.com/office/powerpoint/2010/main" val="403329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7269977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3"/>
            </p:custDataLst>
          </p:nvPr>
        </p:nvSpPr>
        <p:spPr bwMode="black">
          <a:xfrm>
            <a:off x="11312525" y="6594698"/>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4"/>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dirty="0"/>
              <a:t>Source: …</a:t>
            </a:r>
          </a:p>
        </p:txBody>
      </p:sp>
    </p:spTree>
    <p:extLst>
      <p:ext uri="{BB962C8B-B14F-4D97-AF65-F5344CB8AC3E}">
        <p14:creationId xmlns:p14="http://schemas.microsoft.com/office/powerpoint/2010/main" val="1998036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graphicFrame>
        <p:nvGraphicFramePr>
          <p:cNvPr id="23" name="Object 22" hidden="1"/>
          <p:cNvGraphicFramePr>
            <a:graphicFrameLocks noChangeAspect="1"/>
          </p:cNvGraphicFramePr>
          <p:nvPr>
            <p:custDataLst>
              <p:tags r:id="rId1"/>
            </p:custDataLst>
          </p:nvPr>
        </p:nvGraphicFramePr>
        <p:xfrm>
          <a:off x="2163" y="1622"/>
          <a:ext cx="2159" cy="1619"/>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23" name="Object 2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3" y="1622"/>
                        <a:ext cx="215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B39ECC39-B538-4A5C-AE97-C1B015B337DB}"/>
              </a:ext>
            </a:extLst>
          </p:cNvPr>
          <p:cNvSpPr/>
          <p:nvPr>
            <p:custDataLst>
              <p:tags r:id="rId2"/>
            </p:custDataLst>
          </p:nvPr>
        </p:nvSpPr>
        <p:spPr bwMode="gray">
          <a:xfrm>
            <a:off x="0" y="0"/>
            <a:ext cx="215979" cy="161974"/>
          </a:xfrm>
          <a:prstGeom prst="rect">
            <a:avLst/>
          </a:prstGeom>
          <a:solidFill>
            <a:schemeClr val="accent3">
              <a:lumMod val="75000"/>
            </a:schemeClr>
          </a:solidFill>
          <a:ln w="19050">
            <a:noFill/>
            <a:miter lim="800000"/>
            <a:headEnd/>
            <a:tailEnd/>
          </a:ln>
          <a:effectLst/>
        </p:spPr>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fr-FR" sz="1650" b="1" i="0" baseline="0" dirty="0">
              <a:latin typeface="Arial" panose="020B0604020202020204" pitchFamily="34" charset="0"/>
              <a:ea typeface="+mj-ea"/>
              <a:cs typeface="+mj-cs"/>
              <a:sym typeface="Arial" panose="020B0604020202020204" pitchFamily="34" charset="0"/>
            </a:endParaRPr>
          </a:p>
        </p:txBody>
      </p:sp>
      <p:sp>
        <p:nvSpPr>
          <p:cNvPr id="8" name="Title 3">
            <a:extLst>
              <a:ext uri="{FF2B5EF4-FFF2-40B4-BE49-F238E27FC236}">
                <a16:creationId xmlns:a16="http://schemas.microsoft.com/office/drawing/2014/main" id="{CDB3769D-1F5E-449A-9AFD-B0C11F2B0FFD}"/>
              </a:ext>
            </a:extLst>
          </p:cNvPr>
          <p:cNvSpPr>
            <a:spLocks noGrp="1"/>
          </p:cNvSpPr>
          <p:nvPr>
            <p:ph type="title"/>
          </p:nvPr>
        </p:nvSpPr>
        <p:spPr>
          <a:xfrm>
            <a:off x="193954" y="237045"/>
            <a:ext cx="11804093" cy="253906"/>
          </a:xfrm>
          <a:prstGeom prst="rect">
            <a:avLst/>
          </a:prstGeom>
        </p:spPr>
        <p:txBody>
          <a:bodyPr wrap="square" lIns="0" tIns="0" rIns="0" bIns="0">
            <a:spAutoFit/>
          </a:bodyPr>
          <a:lstStyle>
            <a:lvl1pPr algn="l">
              <a:defRPr sz="1650"/>
            </a:lvl1pPr>
          </a:lstStyle>
          <a:p>
            <a:r>
              <a:rPr lang="fr-FR" dirty="0"/>
              <a:t>Click to </a:t>
            </a:r>
            <a:r>
              <a:rPr lang="fr-FR" dirty="0" err="1"/>
              <a:t>edit</a:t>
            </a:r>
            <a:r>
              <a:rPr lang="fr-FR" dirty="0"/>
              <a:t> Master </a:t>
            </a:r>
            <a:r>
              <a:rPr lang="fr-FR" dirty="0" err="1"/>
              <a:t>title</a:t>
            </a:r>
            <a:r>
              <a:rPr lang="fr-FR" dirty="0"/>
              <a:t> style</a:t>
            </a:r>
          </a:p>
        </p:txBody>
      </p:sp>
    </p:spTree>
    <p:extLst>
      <p:ext uri="{BB962C8B-B14F-4D97-AF65-F5344CB8AC3E}">
        <p14:creationId xmlns:p14="http://schemas.microsoft.com/office/powerpoint/2010/main" val="2716540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2161" y="1621"/>
          <a:ext cx="2159" cy="1619"/>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1" y="1621"/>
                        <a:ext cx="215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Document type" hidden="1"/>
          <p:cNvSpPr txBox="1">
            <a:spLocks noChangeArrowheads="1"/>
          </p:cNvSpPr>
          <p:nvPr/>
        </p:nvSpPr>
        <p:spPr bwMode="auto">
          <a:xfrm>
            <a:off x="4370752" y="5697609"/>
            <a:ext cx="6377326"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fr-FR" sz="1428" dirty="0"/>
              <a:t>Type de document</a:t>
            </a:r>
          </a:p>
        </p:txBody>
      </p:sp>
      <p:sp>
        <p:nvSpPr>
          <p:cNvPr id="10" name="Date" hidden="1"/>
          <p:cNvSpPr txBox="1">
            <a:spLocks noChangeArrowheads="1"/>
          </p:cNvSpPr>
          <p:nvPr/>
        </p:nvSpPr>
        <p:spPr bwMode="auto">
          <a:xfrm>
            <a:off x="4370752" y="5975264"/>
            <a:ext cx="6377326"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fr-FR" sz="1428" dirty="0"/>
              <a:t>Date</a:t>
            </a:r>
          </a:p>
        </p:txBody>
      </p:sp>
      <p:pic>
        <p:nvPicPr>
          <p:cNvPr id="12" name="Image 11"/>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6685" b="6685"/>
          <a:stretch/>
        </p:blipFill>
        <p:spPr>
          <a:xfrm>
            <a:off x="-507" y="-543"/>
            <a:ext cx="12437307" cy="4803627"/>
          </a:xfrm>
          <a:prstGeom prst="rect">
            <a:avLst/>
          </a:prstGeom>
        </p:spPr>
      </p:pic>
      <p:sp>
        <p:nvSpPr>
          <p:cNvPr id="15" name="Rectangle 14"/>
          <p:cNvSpPr/>
          <p:nvPr/>
        </p:nvSpPr>
        <p:spPr>
          <a:xfrm>
            <a:off x="0" y="4803083"/>
            <a:ext cx="12440375" cy="2194215"/>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fr-FR" sz="1982" dirty="0"/>
          </a:p>
        </p:txBody>
      </p:sp>
      <p:sp>
        <p:nvSpPr>
          <p:cNvPr id="16" name="ZoneTexte 15"/>
          <p:cNvSpPr txBox="1"/>
          <p:nvPr/>
        </p:nvSpPr>
        <p:spPr>
          <a:xfrm>
            <a:off x="2657341" y="945446"/>
            <a:ext cx="6877318" cy="1446550"/>
          </a:xfrm>
          <a:prstGeom prst="rect">
            <a:avLst/>
          </a:prstGeom>
        </p:spPr>
        <p:txBody>
          <a:bodyPr vert="horz" wrap="square" lIns="91440" tIns="45720" rIns="91440" bIns="45720" rtlCol="0" anchor="ctr">
            <a:spAutoFit/>
          </a:bodyPr>
          <a:lstStyle>
            <a:lvl1pPr algn="ctr">
              <a:spcBef>
                <a:spcPct val="0"/>
              </a:spcBef>
              <a:buNone/>
              <a:defRPr sz="8800" b="1">
                <a:solidFill>
                  <a:srgbClr val="006A4F"/>
                </a:solidFill>
                <a:ea typeface="+mj-ea"/>
                <a:cs typeface="+mj-cs"/>
              </a:defRPr>
            </a:lvl1pPr>
          </a:lstStyle>
          <a:p>
            <a:pPr fontAlgn="auto">
              <a:spcAft>
                <a:spcPts val="0"/>
              </a:spcAft>
            </a:pPr>
            <a:r>
              <a:rPr lang="fr-FR" sz="4400" dirty="0">
                <a:latin typeface="Calibri"/>
              </a:rPr>
              <a:t>MINISTERE DE L’ECONOMIE ET DES FINANCES</a:t>
            </a:r>
          </a:p>
        </p:txBody>
      </p:sp>
      <p:pic>
        <p:nvPicPr>
          <p:cNvPr id="13" name="Picture 12">
            <a:extLst>
              <a:ext uri="{FF2B5EF4-FFF2-40B4-BE49-F238E27FC236}">
                <a16:creationId xmlns:a16="http://schemas.microsoft.com/office/drawing/2014/main" id="{904A3334-F0AD-4EE6-BCE4-7F1603F32B7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937988" y="3439654"/>
            <a:ext cx="2316024" cy="2257200"/>
          </a:xfrm>
          <a:prstGeom prst="rect">
            <a:avLst/>
          </a:prstGeom>
        </p:spPr>
      </p:pic>
    </p:spTree>
    <p:extLst>
      <p:ext uri="{BB962C8B-B14F-4D97-AF65-F5344CB8AC3E}">
        <p14:creationId xmlns:p14="http://schemas.microsoft.com/office/powerpoint/2010/main" val="2353523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rgbClr val="006FC0"/>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0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12/4/2024</a:t>
            </a:fld>
            <a:endParaRPr lang="en-US"/>
          </a:p>
        </p:txBody>
      </p:sp>
      <p:sp>
        <p:nvSpPr>
          <p:cNvPr id="6" name="Holder 6"/>
          <p:cNvSpPr>
            <a:spLocks noGrp="1"/>
          </p:cNvSpPr>
          <p:nvPr>
            <p:ph type="sldNum" sz="quarter" idx="7"/>
          </p:nvPr>
        </p:nvSpPr>
        <p:spPr/>
        <p:txBody>
          <a:bodyPr lIns="0" tIns="0" rIns="0" bIns="0"/>
          <a:lstStyle>
            <a:lvl1pPr>
              <a:defRPr sz="950" b="0" i="0">
                <a:solidFill>
                  <a:srgbClr val="888888"/>
                </a:solidFill>
                <a:latin typeface="Calibri"/>
                <a:cs typeface="Calibri"/>
              </a:defRPr>
            </a:lvl1pPr>
          </a:lstStyle>
          <a:p>
            <a:pPr marL="68580">
              <a:lnSpc>
                <a:spcPts val="1110"/>
              </a:lnSpc>
            </a:pPr>
            <a:fld id="{81D60167-4931-47E6-BA6A-407CBD079E47}" type="slidenum">
              <a:rPr spc="10" dirty="0"/>
              <a:t>‹N°›</a:t>
            </a:fld>
            <a:endParaRPr spc="10" dirty="0"/>
          </a:p>
        </p:txBody>
      </p:sp>
    </p:spTree>
    <p:extLst>
      <p:ext uri="{BB962C8B-B14F-4D97-AF65-F5344CB8AC3E}">
        <p14:creationId xmlns:p14="http://schemas.microsoft.com/office/powerpoint/2010/main" val="3271102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7269977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72212"/>
            <a:ext cx="11082528" cy="731520"/>
          </a:xfrm>
        </p:spPr>
        <p:txBody>
          <a:bodyPr vert="horz" wrap="square" lIns="0" tIns="0" rIns="0" bIns="0" rtlCol="0" anchor="b" anchorCtr="0">
            <a:noAutofit/>
          </a:bodyPr>
          <a:lstStyle>
            <a:lvl1pPr>
              <a:defRPr lang="fr-FR" dirty="0">
                <a:solidFill>
                  <a:schemeClr val="accent1"/>
                </a:solidFill>
              </a:defRPr>
            </a:lvl1pPr>
          </a:lstStyle>
          <a:p>
            <a:pPr lvl="0"/>
            <a:r>
              <a:rPr lang="en-US"/>
              <a:t>Click to edit Master title style</a:t>
            </a:r>
            <a:endParaRPr lang="fr-FR" dirty="0"/>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9192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fr-FR" b="0" baseline="0" dirty="0"/>
            </a:lvl1pPr>
          </a:lstStyle>
          <a:p>
            <a:pPr lvl="0">
              <a:buNone/>
            </a:pPr>
            <a:r>
              <a:rPr lang="en-US"/>
              <a:t>Click to edit Master subtitle style</a:t>
            </a:r>
            <a:endParaRPr lang="fr-FR"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594698"/>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fr-FR" sz="800" b="0" dirty="0">
                <a:cs typeface="+mn-cs"/>
              </a:defRPr>
            </a:lvl1pPr>
          </a:lstStyle>
          <a:p>
            <a:pPr lvl="0">
              <a:buNone/>
            </a:pPr>
            <a:r>
              <a:rPr lang="fr-FR" dirty="0" err="1"/>
              <a:t>Add</a:t>
            </a:r>
            <a:r>
              <a:rPr lang="fr-FR" dirty="0"/>
              <a:t> tracker</a:t>
            </a:r>
          </a:p>
        </p:txBody>
      </p:sp>
    </p:spTree>
    <p:extLst>
      <p:ext uri="{BB962C8B-B14F-4D97-AF65-F5344CB8AC3E}">
        <p14:creationId xmlns:p14="http://schemas.microsoft.com/office/powerpoint/2010/main" val="358785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1371600" y="2340230"/>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1371601" y="3305209"/>
            <a:ext cx="4447785" cy="1631216"/>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525013" y="2349754"/>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6525013" y="3305209"/>
            <a:ext cx="4447787" cy="1631216"/>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B971A89-15BF-475B-A131-2D528735B0BE}" type="datetimeFigureOut">
              <a:rPr lang="fr-FR" smtClean="0"/>
              <a:t>04/12/2024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576315F-3E7D-4C6E-BC21-3D9B87AB6633}" type="slidenum">
              <a:rPr lang="fr-FR" smtClean="0"/>
              <a:t>‹N°›</a:t>
            </a:fld>
            <a:endParaRPr lang="fr-FR"/>
          </a:p>
        </p:txBody>
      </p:sp>
    </p:spTree>
    <p:extLst>
      <p:ext uri="{BB962C8B-B14F-4D97-AF65-F5344CB8AC3E}">
        <p14:creationId xmlns:p14="http://schemas.microsoft.com/office/powerpoint/2010/main" val="2290094765"/>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025422717"/>
              </p:ext>
            </p:extLst>
          </p:nvPr>
        </p:nvGraphicFramePr>
        <p:xfrm>
          <a:off x="2161" y="1621"/>
          <a:ext cx="2159" cy="1619"/>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1" y="1621"/>
                        <a:ext cx="215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Document type" hidden="1"/>
          <p:cNvSpPr txBox="1">
            <a:spLocks noChangeArrowheads="1"/>
          </p:cNvSpPr>
          <p:nvPr/>
        </p:nvSpPr>
        <p:spPr bwMode="auto">
          <a:xfrm>
            <a:off x="4370752" y="5697609"/>
            <a:ext cx="6377326"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fr-FR" sz="1428" dirty="0"/>
              <a:t>Type de document</a:t>
            </a:r>
          </a:p>
        </p:txBody>
      </p:sp>
      <p:sp>
        <p:nvSpPr>
          <p:cNvPr id="10" name="Date" hidden="1"/>
          <p:cNvSpPr txBox="1">
            <a:spLocks noChangeArrowheads="1"/>
          </p:cNvSpPr>
          <p:nvPr/>
        </p:nvSpPr>
        <p:spPr bwMode="auto">
          <a:xfrm>
            <a:off x="4370752" y="5975264"/>
            <a:ext cx="6377326"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fr-FR" sz="1428" dirty="0"/>
              <a:t>Date</a:t>
            </a:r>
          </a:p>
        </p:txBody>
      </p:sp>
      <p:pic>
        <p:nvPicPr>
          <p:cNvPr id="12" name="Image 11"/>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6685" b="6685"/>
          <a:stretch/>
        </p:blipFill>
        <p:spPr>
          <a:xfrm>
            <a:off x="-507" y="-543"/>
            <a:ext cx="12437307" cy="4803627"/>
          </a:xfrm>
          <a:prstGeom prst="rect">
            <a:avLst/>
          </a:prstGeom>
        </p:spPr>
      </p:pic>
      <p:sp>
        <p:nvSpPr>
          <p:cNvPr id="15" name="Rectangle 14"/>
          <p:cNvSpPr/>
          <p:nvPr/>
        </p:nvSpPr>
        <p:spPr>
          <a:xfrm>
            <a:off x="0" y="4803083"/>
            <a:ext cx="12440375" cy="2194215"/>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fr-FR" sz="1982" dirty="0"/>
          </a:p>
        </p:txBody>
      </p:sp>
      <p:sp>
        <p:nvSpPr>
          <p:cNvPr id="16" name="ZoneTexte 15"/>
          <p:cNvSpPr txBox="1"/>
          <p:nvPr/>
        </p:nvSpPr>
        <p:spPr>
          <a:xfrm>
            <a:off x="2657341" y="791558"/>
            <a:ext cx="6877318" cy="1754326"/>
          </a:xfrm>
          <a:prstGeom prst="rect">
            <a:avLst/>
          </a:prstGeom>
        </p:spPr>
        <p:txBody>
          <a:bodyPr vert="horz" wrap="square" lIns="91440" tIns="45720" rIns="91440" bIns="45720" rtlCol="0" anchor="ctr">
            <a:spAutoFit/>
          </a:bodyPr>
          <a:lstStyle>
            <a:lvl1pPr algn="ctr">
              <a:spcBef>
                <a:spcPct val="0"/>
              </a:spcBef>
              <a:buNone/>
              <a:defRPr sz="8800" b="1">
                <a:solidFill>
                  <a:srgbClr val="006A4F"/>
                </a:solidFill>
                <a:ea typeface="+mj-ea"/>
                <a:cs typeface="+mj-cs"/>
              </a:defRPr>
            </a:lvl1pPr>
          </a:lstStyle>
          <a:p>
            <a:pPr fontAlgn="auto">
              <a:spcAft>
                <a:spcPts val="0"/>
              </a:spcAft>
            </a:pPr>
            <a:r>
              <a:rPr lang="fr-FR" sz="5400" dirty="0">
                <a:latin typeface="Calibri"/>
              </a:rPr>
              <a:t>SECRETARIAT GENERAL DU GOUVERNEMENT</a:t>
            </a:r>
          </a:p>
        </p:txBody>
      </p:sp>
      <p:pic>
        <p:nvPicPr>
          <p:cNvPr id="13" name="Picture 12">
            <a:extLst>
              <a:ext uri="{FF2B5EF4-FFF2-40B4-BE49-F238E27FC236}">
                <a16:creationId xmlns:a16="http://schemas.microsoft.com/office/drawing/2014/main" id="{904A3334-F0AD-4EE6-BCE4-7F1603F32B7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937988" y="3439654"/>
            <a:ext cx="2316024" cy="2257200"/>
          </a:xfrm>
          <a:prstGeom prst="rect">
            <a:avLst/>
          </a:prstGeom>
        </p:spPr>
      </p:pic>
    </p:spTree>
    <p:extLst>
      <p:ext uri="{BB962C8B-B14F-4D97-AF65-F5344CB8AC3E}">
        <p14:creationId xmlns:p14="http://schemas.microsoft.com/office/powerpoint/2010/main" val="655242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3" name="Object 22" hidden="1"/>
          <p:cNvGraphicFramePr>
            <a:graphicFrameLocks noChangeAspect="1"/>
          </p:cNvGraphicFramePr>
          <p:nvPr>
            <p:custDataLst>
              <p:tags r:id="rId1"/>
            </p:custDataLst>
            <p:extLst>
              <p:ext uri="{D42A27DB-BD31-4B8C-83A1-F6EECF244321}">
                <p14:modId xmlns:p14="http://schemas.microsoft.com/office/powerpoint/2010/main" val="4212150341"/>
              </p:ext>
            </p:extLst>
          </p:nvPr>
        </p:nvGraphicFramePr>
        <p:xfrm>
          <a:off x="2161" y="1621"/>
          <a:ext cx="2159" cy="1619"/>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23" name="Object 2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1" y="1621"/>
                        <a:ext cx="215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B39ECC39-B538-4A5C-AE97-C1B015B337DB}"/>
              </a:ext>
            </a:extLst>
          </p:cNvPr>
          <p:cNvSpPr/>
          <p:nvPr>
            <p:custDataLst>
              <p:tags r:id="rId2"/>
            </p:custDataLst>
          </p:nvPr>
        </p:nvSpPr>
        <p:spPr bwMode="gray">
          <a:xfrm>
            <a:off x="0" y="0"/>
            <a:ext cx="215979" cy="161974"/>
          </a:xfrm>
          <a:prstGeom prst="rect">
            <a:avLst/>
          </a:prstGeom>
          <a:solidFill>
            <a:schemeClr val="accent3">
              <a:lumMod val="75000"/>
            </a:schemeClr>
          </a:solidFill>
          <a:ln w="19050">
            <a:noFill/>
            <a:miter lim="800000"/>
            <a:headEnd/>
            <a:tailEnd/>
          </a:ln>
          <a:effectLst/>
        </p:spPr>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fr-FR" sz="2200" b="1" i="0" baseline="0" dirty="0">
              <a:latin typeface="Arial" panose="020B0604020202020204" pitchFamily="34" charset="0"/>
              <a:ea typeface="+mj-ea"/>
              <a:cs typeface="+mj-cs"/>
              <a:sym typeface="Arial" panose="020B0604020202020204" pitchFamily="34" charset="0"/>
            </a:endParaRPr>
          </a:p>
        </p:txBody>
      </p:sp>
      <p:sp>
        <p:nvSpPr>
          <p:cNvPr id="8" name="Title 3">
            <a:extLst>
              <a:ext uri="{FF2B5EF4-FFF2-40B4-BE49-F238E27FC236}">
                <a16:creationId xmlns:a16="http://schemas.microsoft.com/office/drawing/2014/main" id="{CDB3769D-1F5E-449A-9AFD-B0C11F2B0FFD}"/>
              </a:ext>
            </a:extLst>
          </p:cNvPr>
          <p:cNvSpPr>
            <a:spLocks noGrp="1"/>
          </p:cNvSpPr>
          <p:nvPr>
            <p:ph type="title" hasCustomPrompt="1"/>
          </p:nvPr>
        </p:nvSpPr>
        <p:spPr>
          <a:xfrm>
            <a:off x="996000" y="195481"/>
            <a:ext cx="10697236" cy="338554"/>
          </a:xfrm>
          <a:prstGeom prst="rect">
            <a:avLst/>
          </a:prstGeom>
        </p:spPr>
        <p:txBody>
          <a:bodyPr wrap="square" lIns="0" tIns="0" rIns="0" bIns="0">
            <a:spAutoFit/>
          </a:bodyPr>
          <a:lstStyle>
            <a:lvl1pPr algn="l">
              <a:defRPr sz="2200"/>
            </a:lvl1pPr>
          </a:lstStyle>
          <a:p>
            <a:r>
              <a:rPr lang="fr-FR" dirty="0"/>
              <a:t>Click to </a:t>
            </a:r>
            <a:r>
              <a:rPr lang="fr-FR" dirty="0" err="1"/>
              <a:t>edit</a:t>
            </a:r>
            <a:r>
              <a:rPr lang="fr-FR" dirty="0"/>
              <a:t> Master </a:t>
            </a:r>
            <a:r>
              <a:rPr lang="fr-FR" dirty="0" err="1"/>
              <a:t>title</a:t>
            </a:r>
            <a:r>
              <a:rPr lang="fr-FR" dirty="0"/>
              <a:t> style</a:t>
            </a:r>
          </a:p>
        </p:txBody>
      </p:sp>
    </p:spTree>
    <p:extLst>
      <p:ext uri="{BB962C8B-B14F-4D97-AF65-F5344CB8AC3E}">
        <p14:creationId xmlns:p14="http://schemas.microsoft.com/office/powerpoint/2010/main" val="1072095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3429774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a:lnSpc>
                <a:spcPct val="100000"/>
              </a:lnSpc>
              <a:defRPr>
                <a:ln w="6350" cap="flat">
                  <a:noFill/>
                  <a:miter lim="800000"/>
                </a:ln>
              </a:defRPr>
            </a:lvl1pPr>
          </a:lstStyle>
          <a:p>
            <a:r>
              <a:rPr lang="en-US"/>
              <a:t>Click to edit Master title style</a:t>
            </a:r>
            <a:endParaRPr lang="fr-FR" dirty="0"/>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594698"/>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b="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800" dirty="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dirty="0" err="1"/>
              <a:t>Add</a:t>
            </a:r>
            <a:r>
              <a:rPr lang="fr-FR" dirty="0"/>
              <a:t> tracker</a:t>
            </a:r>
          </a:p>
        </p:txBody>
      </p:sp>
    </p:spTree>
    <p:extLst>
      <p:ext uri="{BB962C8B-B14F-4D97-AF65-F5344CB8AC3E}">
        <p14:creationId xmlns:p14="http://schemas.microsoft.com/office/powerpoint/2010/main" val="2179371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29466018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rIns="365760" anchor="ctr">
            <a:noAutofit/>
          </a:bodyPr>
          <a:lstStyle>
            <a:lvl1pPr>
              <a:defRPr>
                <a:ln w="6350" cap="flat">
                  <a:noFill/>
                  <a:miter lim="800000"/>
                </a:ln>
              </a:defRPr>
            </a:lvl1pPr>
          </a:lstStyle>
          <a:p>
            <a:r>
              <a:rPr lang="en-US"/>
              <a:t>Click to edit Master title style</a:t>
            </a:r>
            <a:endParaRPr lang="fr-FR" dirty="0"/>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594698"/>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800" dirty="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dirty="0" err="1"/>
              <a:t>Add</a:t>
            </a:r>
            <a:r>
              <a:rPr lang="fr-FR" dirty="0"/>
              <a:t> tracker</a:t>
            </a:r>
          </a:p>
        </p:txBody>
      </p:sp>
    </p:spTree>
    <p:extLst>
      <p:ext uri="{BB962C8B-B14F-4D97-AF65-F5344CB8AC3E}">
        <p14:creationId xmlns:p14="http://schemas.microsoft.com/office/powerpoint/2010/main" val="3165530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3630149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100000"/>
              </a:lnSpc>
              <a:defRPr sz="4400"/>
            </a:lvl1pPr>
          </a:lstStyle>
          <a:p>
            <a:r>
              <a:rPr lang="en-US"/>
              <a:t>Click to edit Master title style</a:t>
            </a:r>
            <a:endParaRPr lang="fr-FR" dirty="0"/>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594698"/>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b="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800" dirty="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dirty="0" err="1"/>
              <a:t>Add</a:t>
            </a:r>
            <a:r>
              <a:rPr lang="fr-FR" dirty="0"/>
              <a:t> tracker</a:t>
            </a:r>
          </a:p>
        </p:txBody>
      </p:sp>
    </p:spTree>
    <p:extLst>
      <p:ext uri="{BB962C8B-B14F-4D97-AF65-F5344CB8AC3E}">
        <p14:creationId xmlns:p14="http://schemas.microsoft.com/office/powerpoint/2010/main" val="2850593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42025266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a:spAutoFit/>
          </a:bodyPr>
          <a:lstStyle>
            <a:lvl1pPr>
              <a:lnSpc>
                <a:spcPct val="105000"/>
              </a:lnSpc>
              <a:defRPr sz="3400"/>
            </a:lvl1pPr>
          </a:lstStyle>
          <a:p>
            <a:r>
              <a:rPr lang="fr-FR" dirty="0"/>
              <a:t>“Click to </a:t>
            </a:r>
            <a:r>
              <a:rPr lang="fr-FR" dirty="0" err="1"/>
              <a:t>add</a:t>
            </a:r>
            <a:r>
              <a:rPr lang="fr-FR" dirty="0"/>
              <a:t> </a:t>
            </a:r>
            <a:r>
              <a:rPr lang="fr-FR" dirty="0" err="1"/>
              <a:t>quote</a:t>
            </a:r>
            <a:endParaRPr lang="fr-FR" dirty="0"/>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Click to </a:t>
            </a:r>
            <a:r>
              <a:rPr lang="fr-FR" dirty="0" err="1"/>
              <a:t>add</a:t>
            </a:r>
            <a:r>
              <a:rPr lang="fr-FR" dirty="0"/>
              <a:t> </a:t>
            </a:r>
            <a:r>
              <a:rPr lang="fr-FR" dirty="0" err="1"/>
              <a:t>quote</a:t>
            </a:r>
            <a:r>
              <a:rPr lang="fr-FR" dirty="0"/>
              <a:t>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594698"/>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b="0" dirty="0">
              <a:solidFill>
                <a:schemeClr val="tx1"/>
              </a:solidFill>
              <a:latin typeface="+mn-lt"/>
              <a:ea typeface="+mn-ea"/>
              <a:cs typeface="Arial" panose="020B0604020202020204" pitchFamily="34" charset="0"/>
            </a:endParaRPr>
          </a:p>
        </p:txBody>
      </p:sp>
      <p:sp>
        <p:nvSpPr>
          <p:cNvPr id="7" name="5. Source">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800" dirty="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dirty="0" err="1"/>
              <a:t>Add</a:t>
            </a:r>
            <a:r>
              <a:rPr lang="fr-FR" dirty="0"/>
              <a:t> tracker</a:t>
            </a:r>
          </a:p>
        </p:txBody>
      </p:sp>
    </p:spTree>
    <p:extLst>
      <p:ext uri="{BB962C8B-B14F-4D97-AF65-F5344CB8AC3E}">
        <p14:creationId xmlns:p14="http://schemas.microsoft.com/office/powerpoint/2010/main" val="124155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19924349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AFFE425C-6BF0-464D-BE3C-89F3B23D0C27}"/>
              </a:ext>
            </a:extLst>
          </p:cNvPr>
          <p:cNvSpPr/>
          <p:nvPr userDrawn="1"/>
        </p:nvSpPr>
        <p:spPr>
          <a:xfrm>
            <a:off x="0" y="-1524"/>
            <a:ext cx="12192000" cy="905256"/>
          </a:xfrm>
          <a:prstGeom prst="rect">
            <a:avLst/>
          </a:prstGeom>
          <a:solidFill>
            <a:srgbClr val="FFCF11"/>
          </a:solidFill>
          <a:ln w="3175" cap="flat" cmpd="sng" algn="ctr">
            <a:noFill/>
            <a:prstDash val="solid"/>
          </a:ln>
          <a:effectLst/>
        </p:spPr>
        <p:txBody>
          <a:bodyPr rtlCol="0" anchor="ctr"/>
          <a:lstStyle/>
          <a:p>
            <a:pPr marL="0" marR="0" lvl="0" indent="0" algn="ctr" defTabSz="932962" rtl="0" eaLnBrk="1" fontAlgn="auto" latinLnBrk="0" hangingPunct="1">
              <a:lnSpc>
                <a:spcPct val="100000"/>
              </a:lnSpc>
              <a:spcBef>
                <a:spcPts val="0"/>
              </a:spcBef>
              <a:spcAft>
                <a:spcPts val="0"/>
              </a:spcAft>
              <a:buClrTx/>
              <a:buSzTx/>
              <a:buFontTx/>
              <a:buNone/>
              <a:tabLst/>
              <a:defRPr/>
            </a:pPr>
            <a:endParaRPr kumimoji="0" lang="fr-FR" sz="1837" b="0" i="0" u="none" strike="noStrike" kern="0" cap="none" spc="0" normalizeH="0" baseline="0" noProof="0" dirty="0">
              <a:ln>
                <a:noFill/>
              </a:ln>
              <a:solidFill>
                <a:prstClr val="white"/>
              </a:solidFill>
              <a:effectLst/>
              <a:uLnTx/>
              <a:uFillTx/>
              <a:latin typeface="Calibri"/>
            </a:endParaRPr>
          </a:p>
        </p:txBody>
      </p:sp>
      <p:sp>
        <p:nvSpPr>
          <p:cNvPr id="4" name="Rectangle 3"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447099"/>
          </a:xfrm>
          <a:prstGeom prst="rect">
            <a:avLst/>
          </a:prstGeom>
          <a:solidFill>
            <a:schemeClr val="accent5">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fr-FR"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594698"/>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anchor="b">
            <a:noAutofit/>
          </a:bodyPr>
          <a:lstStyle>
            <a:lvl1pPr>
              <a:defRPr>
                <a:solidFill>
                  <a:schemeClr val="accent1"/>
                </a:solidFill>
              </a:defRPr>
            </a:lvl1pPr>
          </a:lstStyle>
          <a:p>
            <a:r>
              <a:rPr lang="en-US"/>
              <a:t>Click to edit Master title style</a:t>
            </a:r>
            <a:endParaRPr lang="fr-FR" dirty="0"/>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fr-FR" dirty="0"/>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800" dirty="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dirty="0" err="1"/>
              <a:t>Add</a:t>
            </a:r>
            <a:r>
              <a:rPr lang="fr-FR" dirty="0"/>
              <a:t> tracker</a:t>
            </a:r>
          </a:p>
        </p:txBody>
      </p:sp>
      <p:cxnSp>
        <p:nvCxnSpPr>
          <p:cNvPr id="15" name="Straight Connector 64">
            <a:extLst>
              <a:ext uri="{FF2B5EF4-FFF2-40B4-BE49-F238E27FC236}">
                <a16:creationId xmlns:a16="http://schemas.microsoft.com/office/drawing/2014/main" id="{F3F2F04D-E516-4128-86B1-FF5F4E575E93}"/>
              </a:ext>
            </a:extLst>
          </p:cNvPr>
          <p:cNvCxnSpPr>
            <a:cxnSpLocks/>
          </p:cNvCxnSpPr>
          <p:nvPr userDrawn="1"/>
        </p:nvCxnSpPr>
        <p:spPr bwMode="auto">
          <a:xfrm>
            <a:off x="0" y="6447100"/>
            <a:ext cx="12192000" cy="0"/>
          </a:xfrm>
          <a:prstGeom prst="line">
            <a:avLst/>
          </a:prstGeom>
          <a:noFill/>
          <a:ln w="19050" cap="flat" cmpd="sng" algn="ctr">
            <a:gradFill flip="none" rotWithShape="1">
              <a:gsLst>
                <a:gs pos="0">
                  <a:srgbClr val="156137">
                    <a:alpha val="73000"/>
                  </a:srgbClr>
                </a:gs>
                <a:gs pos="50000">
                  <a:srgbClr val="FFC200">
                    <a:alpha val="61000"/>
                  </a:srgbClr>
                </a:gs>
                <a:gs pos="100000">
                  <a:srgbClr val="D32727">
                    <a:alpha val="8000"/>
                  </a:srgbClr>
                </a:gs>
              </a:gsLst>
              <a:lin ang="10800000" scaled="1"/>
              <a:tileRect/>
            </a:gradFill>
            <a:prstDash val="solid"/>
          </a:ln>
          <a:effectLst/>
        </p:spPr>
      </p:cxnSp>
      <p:cxnSp>
        <p:nvCxnSpPr>
          <p:cNvPr id="18" name="Straight Connector 17">
            <a:extLst>
              <a:ext uri="{FF2B5EF4-FFF2-40B4-BE49-F238E27FC236}">
                <a16:creationId xmlns:a16="http://schemas.microsoft.com/office/drawing/2014/main" id="{CBD1A83D-6559-4A12-A6A9-63C53CF5D728}"/>
              </a:ext>
            </a:extLst>
          </p:cNvPr>
          <p:cNvCxnSpPr>
            <a:cxnSpLocks/>
          </p:cNvCxnSpPr>
          <p:nvPr userDrawn="1"/>
        </p:nvCxnSpPr>
        <p:spPr>
          <a:xfrm>
            <a:off x="11312525" y="6545276"/>
            <a:ext cx="0" cy="237342"/>
          </a:xfrm>
          <a:prstGeom prst="line">
            <a:avLst/>
          </a:prstGeom>
          <a:ln>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140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13584303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6E00B726-D381-4920-8732-D966EB27E5C9}"/>
              </a:ext>
            </a:extLst>
          </p:cNvPr>
          <p:cNvSpPr/>
          <p:nvPr userDrawn="1"/>
        </p:nvSpPr>
        <p:spPr>
          <a:xfrm>
            <a:off x="0" y="-1524"/>
            <a:ext cx="12192000" cy="905256"/>
          </a:xfrm>
          <a:prstGeom prst="rect">
            <a:avLst/>
          </a:prstGeom>
          <a:solidFill>
            <a:srgbClr val="FFCF11"/>
          </a:solidFill>
          <a:ln w="3175" cap="flat" cmpd="sng" algn="ctr">
            <a:noFill/>
            <a:prstDash val="solid"/>
          </a:ln>
          <a:effectLst/>
        </p:spPr>
        <p:txBody>
          <a:bodyPr rtlCol="0" anchor="ctr"/>
          <a:lstStyle/>
          <a:p>
            <a:pPr marL="0" marR="0" lvl="0" indent="0" algn="ctr" defTabSz="932962" rtl="0" eaLnBrk="1" fontAlgn="auto" latinLnBrk="0" hangingPunct="1">
              <a:lnSpc>
                <a:spcPct val="100000"/>
              </a:lnSpc>
              <a:spcBef>
                <a:spcPts val="0"/>
              </a:spcBef>
              <a:spcAft>
                <a:spcPts val="0"/>
              </a:spcAft>
              <a:buClrTx/>
              <a:buSzTx/>
              <a:buFontTx/>
              <a:buNone/>
              <a:tabLst/>
              <a:defRPr/>
            </a:pPr>
            <a:endParaRPr kumimoji="0" lang="fr-FR" sz="1837" b="0" i="0" u="none" strike="noStrike" kern="0" cap="none" spc="0" normalizeH="0" baseline="0" noProof="0" dirty="0">
              <a:ln>
                <a:noFill/>
              </a:ln>
              <a:solidFill>
                <a:prstClr val="white"/>
              </a:solidFill>
              <a:effectLst/>
              <a:uLnTx/>
              <a:uFillTx/>
              <a:latin typeface="Calibri"/>
            </a:endParaRPr>
          </a:p>
        </p:txBody>
      </p:sp>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447100"/>
          </a:xfrm>
          <a:prstGeom prst="rect">
            <a:avLst/>
          </a:prstGeom>
          <a:solidFill>
            <a:schemeClr val="accent5">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fr-FR"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594698"/>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anchor="b">
            <a:noAutofit/>
          </a:bodyPr>
          <a:lstStyle>
            <a:lvl1pPr algn="l">
              <a:defRPr>
                <a:solidFill>
                  <a:schemeClr val="accent1"/>
                </a:solidFill>
              </a:defRPr>
            </a:lvl1pPr>
          </a:lstStyle>
          <a:p>
            <a:r>
              <a:rPr lang="en-US"/>
              <a:t>Click to edit Master title style</a:t>
            </a:r>
            <a:endParaRPr lang="fr-FR" dirty="0"/>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fr-FR" dirty="0"/>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800" dirty="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dirty="0" err="1"/>
              <a:t>Add</a:t>
            </a:r>
            <a:r>
              <a:rPr lang="fr-FR" dirty="0"/>
              <a:t> tracker</a:t>
            </a:r>
          </a:p>
        </p:txBody>
      </p:sp>
      <p:cxnSp>
        <p:nvCxnSpPr>
          <p:cNvPr id="14" name="Straight Connector 64">
            <a:extLst>
              <a:ext uri="{FF2B5EF4-FFF2-40B4-BE49-F238E27FC236}">
                <a16:creationId xmlns:a16="http://schemas.microsoft.com/office/drawing/2014/main" id="{C36197F6-8724-4832-82A0-8B313AD9A73B}"/>
              </a:ext>
            </a:extLst>
          </p:cNvPr>
          <p:cNvCxnSpPr>
            <a:cxnSpLocks/>
          </p:cNvCxnSpPr>
          <p:nvPr userDrawn="1"/>
        </p:nvCxnSpPr>
        <p:spPr bwMode="auto">
          <a:xfrm>
            <a:off x="0" y="6447100"/>
            <a:ext cx="12192000" cy="0"/>
          </a:xfrm>
          <a:prstGeom prst="line">
            <a:avLst/>
          </a:prstGeom>
          <a:noFill/>
          <a:ln w="19050" cap="flat" cmpd="sng" algn="ctr">
            <a:gradFill flip="none" rotWithShape="1">
              <a:gsLst>
                <a:gs pos="0">
                  <a:srgbClr val="156137">
                    <a:alpha val="73000"/>
                  </a:srgbClr>
                </a:gs>
                <a:gs pos="50000">
                  <a:srgbClr val="FFC200">
                    <a:alpha val="61000"/>
                  </a:srgbClr>
                </a:gs>
                <a:gs pos="100000">
                  <a:srgbClr val="D32727">
                    <a:alpha val="8000"/>
                  </a:srgbClr>
                </a:gs>
              </a:gsLst>
              <a:lin ang="10800000" scaled="1"/>
              <a:tileRect/>
            </a:gradFill>
            <a:prstDash val="solid"/>
          </a:ln>
          <a:effectLst/>
        </p:spPr>
      </p:cxnSp>
      <p:cxnSp>
        <p:nvCxnSpPr>
          <p:cNvPr id="16" name="Straight Connector 15">
            <a:extLst>
              <a:ext uri="{FF2B5EF4-FFF2-40B4-BE49-F238E27FC236}">
                <a16:creationId xmlns:a16="http://schemas.microsoft.com/office/drawing/2014/main" id="{500D51F6-B43D-4839-93DC-F120A7E993BE}"/>
              </a:ext>
            </a:extLst>
          </p:cNvPr>
          <p:cNvCxnSpPr>
            <a:cxnSpLocks/>
          </p:cNvCxnSpPr>
          <p:nvPr userDrawn="1"/>
        </p:nvCxnSpPr>
        <p:spPr>
          <a:xfrm>
            <a:off x="11312525" y="6545276"/>
            <a:ext cx="0" cy="237342"/>
          </a:xfrm>
          <a:prstGeom prst="line">
            <a:avLst/>
          </a:prstGeom>
          <a:ln>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62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40081728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B28C27A6-B13E-48CD-92D7-EA6DDDFA4BBF}"/>
              </a:ext>
            </a:extLst>
          </p:cNvPr>
          <p:cNvSpPr/>
          <p:nvPr userDrawn="1"/>
        </p:nvSpPr>
        <p:spPr>
          <a:xfrm>
            <a:off x="0" y="-1524"/>
            <a:ext cx="12192000" cy="905256"/>
          </a:xfrm>
          <a:prstGeom prst="rect">
            <a:avLst/>
          </a:prstGeom>
          <a:solidFill>
            <a:srgbClr val="FFCF11"/>
          </a:solidFill>
          <a:ln w="3175" cap="flat" cmpd="sng" algn="ctr">
            <a:noFill/>
            <a:prstDash val="solid"/>
          </a:ln>
          <a:effectLst/>
        </p:spPr>
        <p:txBody>
          <a:bodyPr rtlCol="0" anchor="ctr"/>
          <a:lstStyle/>
          <a:p>
            <a:pPr marL="0" marR="0" lvl="0" indent="0" algn="ctr" defTabSz="932962" rtl="0" eaLnBrk="1" fontAlgn="auto" latinLnBrk="0" hangingPunct="1">
              <a:lnSpc>
                <a:spcPct val="100000"/>
              </a:lnSpc>
              <a:spcBef>
                <a:spcPts val="0"/>
              </a:spcBef>
              <a:spcAft>
                <a:spcPts val="0"/>
              </a:spcAft>
              <a:buClrTx/>
              <a:buSzTx/>
              <a:buFontTx/>
              <a:buNone/>
              <a:tabLst/>
              <a:defRPr/>
            </a:pPr>
            <a:endParaRPr kumimoji="0" lang="fr-FR" sz="1837" b="0" i="0" u="none" strike="noStrike" kern="0" cap="none" spc="0" normalizeH="0" baseline="0" noProof="0" dirty="0">
              <a:ln>
                <a:noFill/>
              </a:ln>
              <a:solidFill>
                <a:prstClr val="white"/>
              </a:solidFill>
              <a:effectLst/>
              <a:uLnTx/>
              <a:uFillTx/>
              <a:latin typeface="Calibri"/>
            </a:endParaRPr>
          </a:p>
        </p:txBody>
      </p:sp>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447100"/>
          </a:xfrm>
          <a:prstGeom prst="rect">
            <a:avLst/>
          </a:prstGeom>
          <a:solidFill>
            <a:schemeClr val="accent5">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fr-FR"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594698"/>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731520"/>
          </a:xfrm>
        </p:spPr>
        <p:txBody>
          <a:bodyPr vert="horz"/>
          <a:lstStyle/>
          <a:p>
            <a:r>
              <a:rPr lang="en-US"/>
              <a:t>Click to edit Master title style</a:t>
            </a:r>
            <a:endParaRPr lang="fr-FR"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5065776" cy="246221"/>
          </a:xfrm>
          <a:prstGeom prst="rect">
            <a:avLst/>
          </a:prstGeom>
        </p:spPr>
        <p:txBody>
          <a:bodyPr wrap="square">
            <a:sp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dirty="0"/>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800" dirty="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dirty="0" err="1"/>
              <a:t>Add</a:t>
            </a:r>
            <a:r>
              <a:rPr lang="fr-FR" dirty="0"/>
              <a:t> tracker</a:t>
            </a:r>
          </a:p>
        </p:txBody>
      </p:sp>
      <p:cxnSp>
        <p:nvCxnSpPr>
          <p:cNvPr id="13" name="Straight Connector 64">
            <a:extLst>
              <a:ext uri="{FF2B5EF4-FFF2-40B4-BE49-F238E27FC236}">
                <a16:creationId xmlns:a16="http://schemas.microsoft.com/office/drawing/2014/main" id="{DD6ED068-2363-441C-87C2-0D908834E952}"/>
              </a:ext>
            </a:extLst>
          </p:cNvPr>
          <p:cNvCxnSpPr>
            <a:cxnSpLocks/>
          </p:cNvCxnSpPr>
          <p:nvPr userDrawn="1"/>
        </p:nvCxnSpPr>
        <p:spPr bwMode="auto">
          <a:xfrm>
            <a:off x="0" y="6447100"/>
            <a:ext cx="12192000" cy="0"/>
          </a:xfrm>
          <a:prstGeom prst="line">
            <a:avLst/>
          </a:prstGeom>
          <a:noFill/>
          <a:ln w="19050" cap="flat" cmpd="sng" algn="ctr">
            <a:gradFill flip="none" rotWithShape="1">
              <a:gsLst>
                <a:gs pos="0">
                  <a:srgbClr val="156137">
                    <a:alpha val="73000"/>
                  </a:srgbClr>
                </a:gs>
                <a:gs pos="50000">
                  <a:srgbClr val="FFC200">
                    <a:alpha val="61000"/>
                  </a:srgbClr>
                </a:gs>
                <a:gs pos="100000">
                  <a:srgbClr val="D32727">
                    <a:alpha val="8000"/>
                  </a:srgbClr>
                </a:gs>
              </a:gsLst>
              <a:lin ang="10800000" scaled="1"/>
              <a:tileRect/>
            </a:gradFill>
            <a:prstDash val="solid"/>
          </a:ln>
          <a:effectLst/>
        </p:spPr>
      </p:cxnSp>
      <p:cxnSp>
        <p:nvCxnSpPr>
          <p:cNvPr id="14" name="Straight Connector 13">
            <a:extLst>
              <a:ext uri="{FF2B5EF4-FFF2-40B4-BE49-F238E27FC236}">
                <a16:creationId xmlns:a16="http://schemas.microsoft.com/office/drawing/2014/main" id="{65A4FB72-0FD4-43C8-B0E3-A45F6D5520E1}"/>
              </a:ext>
            </a:extLst>
          </p:cNvPr>
          <p:cNvCxnSpPr>
            <a:cxnSpLocks/>
          </p:cNvCxnSpPr>
          <p:nvPr userDrawn="1"/>
        </p:nvCxnSpPr>
        <p:spPr>
          <a:xfrm>
            <a:off x="11312525" y="6545276"/>
            <a:ext cx="0" cy="237342"/>
          </a:xfrm>
          <a:prstGeom prst="line">
            <a:avLst/>
          </a:prstGeom>
          <a:ln>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19954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5.xml"/><Relationship Id="rId39" Type="http://schemas.openxmlformats.org/officeDocument/2006/relationships/tags" Target="../tags/tag18.xml"/><Relationship Id="rId21" Type="http://schemas.openxmlformats.org/officeDocument/2006/relationships/theme" Target="../theme/theme1.xml"/><Relationship Id="rId34" Type="http://schemas.openxmlformats.org/officeDocument/2006/relationships/tags" Target="../tags/tag13.xml"/><Relationship Id="rId42" Type="http://schemas.openxmlformats.org/officeDocument/2006/relationships/oleObject" Target="../embeddings/oleObject1.bin"/><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8.xml"/><Relationship Id="rId41" Type="http://schemas.openxmlformats.org/officeDocument/2006/relationships/tags" Target="../tags/tag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3.xml"/><Relationship Id="rId32" Type="http://schemas.openxmlformats.org/officeDocument/2006/relationships/tags" Target="../tags/tag11.xml"/><Relationship Id="rId37" Type="http://schemas.openxmlformats.org/officeDocument/2006/relationships/tags" Target="../tags/tag16.xml"/><Relationship Id="rId40" Type="http://schemas.openxmlformats.org/officeDocument/2006/relationships/tags" Target="../tags/tag19.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28" Type="http://schemas.openxmlformats.org/officeDocument/2006/relationships/tags" Target="../tags/tag7.xml"/><Relationship Id="rId36" Type="http://schemas.openxmlformats.org/officeDocument/2006/relationships/tags" Target="../tags/tag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1.xml"/><Relationship Id="rId27" Type="http://schemas.openxmlformats.org/officeDocument/2006/relationships/tags" Target="../tags/tag6.xml"/><Relationship Id="rId30" Type="http://schemas.openxmlformats.org/officeDocument/2006/relationships/tags" Target="../tags/tag9.xml"/><Relationship Id="rId35" Type="http://schemas.openxmlformats.org/officeDocument/2006/relationships/tags" Target="../tags/tag14.xml"/><Relationship Id="rId43" Type="http://schemas.openxmlformats.org/officeDocument/2006/relationships/image" Target="../media/image1.em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4.xml"/><Relationship Id="rId33" Type="http://schemas.openxmlformats.org/officeDocument/2006/relationships/tags" Target="../tags/tag12.xml"/><Relationship Id="rId38" Type="http://schemas.openxmlformats.org/officeDocument/2006/relationships/tags" Target="../tags/tag17.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29.xml"/><Relationship Id="rId13" Type="http://schemas.openxmlformats.org/officeDocument/2006/relationships/tags" Target="../tags/tag134.xml"/><Relationship Id="rId18" Type="http://schemas.openxmlformats.org/officeDocument/2006/relationships/tags" Target="../tags/tag139.xml"/><Relationship Id="rId3" Type="http://schemas.openxmlformats.org/officeDocument/2006/relationships/theme" Target="../theme/theme2.xml"/><Relationship Id="rId21" Type="http://schemas.openxmlformats.org/officeDocument/2006/relationships/image" Target="../media/image11.emf"/><Relationship Id="rId7" Type="http://schemas.openxmlformats.org/officeDocument/2006/relationships/tags" Target="../tags/tag128.xml"/><Relationship Id="rId12" Type="http://schemas.openxmlformats.org/officeDocument/2006/relationships/tags" Target="../tags/tag133.xml"/><Relationship Id="rId17" Type="http://schemas.openxmlformats.org/officeDocument/2006/relationships/tags" Target="../tags/tag138.xml"/><Relationship Id="rId2" Type="http://schemas.openxmlformats.org/officeDocument/2006/relationships/slideLayout" Target="../slideLayouts/slideLayout22.xml"/><Relationship Id="rId16" Type="http://schemas.openxmlformats.org/officeDocument/2006/relationships/tags" Target="../tags/tag137.xml"/><Relationship Id="rId20" Type="http://schemas.openxmlformats.org/officeDocument/2006/relationships/oleObject" Target="../embeddings/oleObject20.bin"/><Relationship Id="rId1" Type="http://schemas.openxmlformats.org/officeDocument/2006/relationships/slideLayout" Target="../slideLayouts/slideLayout21.xml"/><Relationship Id="rId6" Type="http://schemas.openxmlformats.org/officeDocument/2006/relationships/tags" Target="../tags/tag127.xml"/><Relationship Id="rId11" Type="http://schemas.openxmlformats.org/officeDocument/2006/relationships/tags" Target="../tags/tag132.xml"/><Relationship Id="rId5" Type="http://schemas.openxmlformats.org/officeDocument/2006/relationships/tags" Target="../tags/tag126.xml"/><Relationship Id="rId15" Type="http://schemas.openxmlformats.org/officeDocument/2006/relationships/tags" Target="../tags/tag136.xml"/><Relationship Id="rId10" Type="http://schemas.openxmlformats.org/officeDocument/2006/relationships/tags" Target="../tags/tag131.xml"/><Relationship Id="rId19" Type="http://schemas.openxmlformats.org/officeDocument/2006/relationships/tags" Target="../tags/tag140.xml"/><Relationship Id="rId4" Type="http://schemas.openxmlformats.org/officeDocument/2006/relationships/tags" Target="../tags/tag125.xml"/><Relationship Id="rId9" Type="http://schemas.openxmlformats.org/officeDocument/2006/relationships/tags" Target="../tags/tag130.xml"/><Relationship Id="rId14" Type="http://schemas.openxmlformats.org/officeDocument/2006/relationships/tags" Target="../tags/tag1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2"/>
            </p:custDataLst>
            <p:extLst>
              <p:ext uri="{D42A27DB-BD31-4B8C-83A1-F6EECF244321}">
                <p14:modId xmlns:p14="http://schemas.microsoft.com/office/powerpoint/2010/main" val="4205649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2" imgW="413" imgH="416" progId="TCLayout.ActiveDocument.1">
                  <p:embed/>
                </p:oleObj>
              </mc:Choice>
              <mc:Fallback>
                <p:oleObj name="think-cell Slide" r:id="rId42"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3"/>
                      <a:stretch>
                        <a:fillRect/>
                      </a:stretch>
                    </p:blipFill>
                    <p:spPr>
                      <a:xfrm>
                        <a:off x="1588" y="1588"/>
                        <a:ext cx="1588" cy="1588"/>
                      </a:xfrm>
                      <a:prstGeom prst="rect">
                        <a:avLst/>
                      </a:prstGeom>
                    </p:spPr>
                  </p:pic>
                </p:oleObj>
              </mc:Fallback>
            </mc:AlternateContent>
          </a:graphicData>
        </a:graphic>
      </p:graphicFrame>
      <p:sp>
        <p:nvSpPr>
          <p:cNvPr id="148" name="Rectangle 147">
            <a:extLst>
              <a:ext uri="{FF2B5EF4-FFF2-40B4-BE49-F238E27FC236}">
                <a16:creationId xmlns:a16="http://schemas.microsoft.com/office/drawing/2014/main" id="{E4F9A478-6C48-4510-AF32-E7859DCD45E1}"/>
              </a:ext>
            </a:extLst>
          </p:cNvPr>
          <p:cNvSpPr/>
          <p:nvPr userDrawn="1"/>
        </p:nvSpPr>
        <p:spPr>
          <a:xfrm>
            <a:off x="0" y="-1524"/>
            <a:ext cx="12192000" cy="905256"/>
          </a:xfrm>
          <a:prstGeom prst="rect">
            <a:avLst/>
          </a:prstGeom>
          <a:solidFill>
            <a:srgbClr val="FFCF11"/>
          </a:solidFill>
          <a:ln w="3175" cap="flat" cmpd="sng" algn="ctr">
            <a:noFill/>
            <a:prstDash val="solid"/>
          </a:ln>
          <a:effectLst/>
        </p:spPr>
        <p:txBody>
          <a:bodyPr rtlCol="0" anchor="ctr"/>
          <a:lstStyle/>
          <a:p>
            <a:pPr marL="0" marR="0" lvl="0" indent="0" algn="ctr" defTabSz="932962" rtl="0" eaLnBrk="1" fontAlgn="auto" latinLnBrk="0" hangingPunct="1">
              <a:lnSpc>
                <a:spcPct val="100000"/>
              </a:lnSpc>
              <a:spcBef>
                <a:spcPts val="0"/>
              </a:spcBef>
              <a:spcAft>
                <a:spcPts val="0"/>
              </a:spcAft>
              <a:buClrTx/>
              <a:buSzTx/>
              <a:buFontTx/>
              <a:buNone/>
              <a:tabLst/>
              <a:defRPr/>
            </a:pPr>
            <a:endParaRPr kumimoji="0" lang="fr-FR" sz="1837" b="0" i="0" u="none" strike="noStrike" kern="0" cap="none" spc="0" normalizeH="0" baseline="0" noProof="0" dirty="0">
              <a:ln>
                <a:noFill/>
              </a:ln>
              <a:solidFill>
                <a:prstClr val="white"/>
              </a:solidFill>
              <a:effectLst/>
              <a:uLnTx/>
              <a:uFillTx/>
              <a:latin typeface="Calibri"/>
            </a:endParaRPr>
          </a:p>
        </p:txBody>
      </p:sp>
      <p:cxnSp>
        <p:nvCxnSpPr>
          <p:cNvPr id="149" name="Straight Connector 64">
            <a:extLst>
              <a:ext uri="{FF2B5EF4-FFF2-40B4-BE49-F238E27FC236}">
                <a16:creationId xmlns:a16="http://schemas.microsoft.com/office/drawing/2014/main" id="{3FA828A6-8EEC-4B6D-A5AD-9DED84B7CE2A}"/>
              </a:ext>
            </a:extLst>
          </p:cNvPr>
          <p:cNvCxnSpPr>
            <a:cxnSpLocks/>
          </p:cNvCxnSpPr>
          <p:nvPr userDrawn="1"/>
        </p:nvCxnSpPr>
        <p:spPr bwMode="auto">
          <a:xfrm>
            <a:off x="0" y="6447100"/>
            <a:ext cx="12192000" cy="0"/>
          </a:xfrm>
          <a:prstGeom prst="line">
            <a:avLst/>
          </a:prstGeom>
          <a:noFill/>
          <a:ln w="19050" cap="flat" cmpd="sng" algn="ctr">
            <a:gradFill flip="none" rotWithShape="1">
              <a:gsLst>
                <a:gs pos="0">
                  <a:srgbClr val="156137">
                    <a:alpha val="73000"/>
                  </a:srgbClr>
                </a:gs>
                <a:gs pos="50000">
                  <a:srgbClr val="FFC200">
                    <a:alpha val="61000"/>
                  </a:srgbClr>
                </a:gs>
                <a:gs pos="100000">
                  <a:srgbClr val="D32727">
                    <a:alpha val="8000"/>
                  </a:srgbClr>
                </a:gs>
              </a:gsLst>
              <a:lin ang="10800000" scaled="1"/>
              <a:tileRect/>
            </a:gradFill>
            <a:prstDash val="solid"/>
          </a:ln>
          <a:effectLst/>
        </p:spPr>
      </p:cxnSp>
      <p:sp>
        <p:nvSpPr>
          <p:cNvPr id="2" name="Rectangle 1" hidden="1">
            <a:extLst>
              <a:ext uri="{FF2B5EF4-FFF2-40B4-BE49-F238E27FC236}">
                <a16:creationId xmlns:a16="http://schemas.microsoft.com/office/drawing/2014/main" id="{15B28737-798E-48D4-BBDB-8EB35CB9FFFB}"/>
              </a:ext>
            </a:extLst>
          </p:cNvPr>
          <p:cNvSpPr/>
          <p:nvPr userDrawn="1">
            <p:custDataLst>
              <p:tags r:id="rId2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4"/>
            </p:custDataLst>
          </p:nvPr>
        </p:nvSpPr>
        <p:spPr>
          <a:xfrm>
            <a:off x="553972"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fr-FR" dirty="0"/>
              <a:t>Note de bas de pages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5"/>
            </p:custDataLst>
          </p:nvPr>
        </p:nvSpPr>
        <p:spPr>
          <a:xfrm>
            <a:off x="554736" y="172212"/>
            <a:ext cx="11082528" cy="731520"/>
          </a:xfrm>
          <a:prstGeom prst="rect">
            <a:avLst/>
          </a:prstGeom>
        </p:spPr>
        <p:txBody>
          <a:bodyPr vert="horz" wrap="square" lIns="0" tIns="0" rIns="0" bIns="0" rtlCol="0" anchor="b" anchorCtr="0">
            <a:noAutofit/>
          </a:bodyPr>
          <a:lstStyle/>
          <a:p>
            <a:pPr lvl="0"/>
            <a:r>
              <a:rPr lang="en-US"/>
              <a:t>Click to edit Master title style</a:t>
            </a:r>
            <a:endParaRPr lang="fr-FR" dirty="0"/>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dirty="0">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dirty="0">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fr-FR" sz="1323" dirty="0">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fr-FR" dirty="0"/>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6"/>
            </p:custDataLst>
          </p:nvPr>
        </p:nvSpPr>
        <p:spPr>
          <a:xfrm>
            <a:off x="5987738" y="2170800"/>
            <a:ext cx="3049253" cy="56938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dirty="0"/>
              <a:t>Titre</a:t>
            </a:r>
          </a:p>
          <a:p>
            <a:pPr lvl="0"/>
            <a:r>
              <a:rPr lang="fr-FR" b="0" dirty="0"/>
              <a:t>Unité de mesure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39770"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grpSp>
        <p:nvGrpSpPr>
          <p:cNvPr id="170" name="LegendLines" hidden="1">
            <a:extLst>
              <a:ext uri="{FF2B5EF4-FFF2-40B4-BE49-F238E27FC236}">
                <a16:creationId xmlns:a16="http://schemas.microsoft.com/office/drawing/2014/main" id="{7244644B-F84A-45C4-B00E-6899DF4091FE}"/>
              </a:ext>
            </a:extLst>
          </p:cNvPr>
          <p:cNvGrpSpPr/>
          <p:nvPr userDrawn="1"/>
        </p:nvGrpSpPr>
        <p:grpSpPr>
          <a:xfrm>
            <a:off x="10217918" y="3196390"/>
            <a:ext cx="1127600" cy="865953"/>
            <a:chOff x="10162879" y="3289939"/>
            <a:chExt cx="1127600" cy="865953"/>
          </a:xfrm>
        </p:grpSpPr>
        <p:sp>
          <p:nvSpPr>
            <p:cNvPr id="171" name="Legend1" hidden="1">
              <a:extLst>
                <a:ext uri="{FF2B5EF4-FFF2-40B4-BE49-F238E27FC236}">
                  <a16:creationId xmlns:a16="http://schemas.microsoft.com/office/drawing/2014/main" id="{5CC1C91F-41EA-47D5-AF46-00674C364E74}"/>
                </a:ext>
              </a:extLst>
            </p:cNvPr>
            <p:cNvSpPr txBox="1"/>
            <p:nvPr/>
          </p:nvSpPr>
          <p:spPr>
            <a:xfrm>
              <a:off x="10886522" y="3289939"/>
              <a:ext cx="403957" cy="123111"/>
            </a:xfrm>
            <a:prstGeom prst="rect">
              <a:avLst/>
            </a:prstGeom>
            <a:noFill/>
            <a:ln>
              <a:noFill/>
              <a:miter lim="800000"/>
            </a:ln>
          </p:spPr>
          <p:txBody>
            <a:bodyPr wrap="none" lIns="0" tIns="0" rIns="0" bIns="0" rtlCol="0" anchor="ctr" anchorCtr="0">
              <a:spAutoFit/>
            </a:bodyPr>
            <a:lstStyle/>
            <a:p>
              <a:pPr>
                <a:spcAft>
                  <a:spcPts val="600"/>
                </a:spcAft>
              </a:pPr>
              <a:r>
                <a:rPr lang="fr-FR" sz="800" dirty="0"/>
                <a:t>Légende</a:t>
              </a:r>
            </a:p>
          </p:txBody>
        </p:sp>
        <p:sp>
          <p:nvSpPr>
            <p:cNvPr id="172" name="Legend2" hidden="1">
              <a:extLst>
                <a:ext uri="{FF2B5EF4-FFF2-40B4-BE49-F238E27FC236}">
                  <a16:creationId xmlns:a16="http://schemas.microsoft.com/office/drawing/2014/main" id="{51DB0D45-49FF-4D19-8E83-E7BB9A426510}"/>
                </a:ext>
              </a:extLst>
            </p:cNvPr>
            <p:cNvSpPr txBox="1"/>
            <p:nvPr/>
          </p:nvSpPr>
          <p:spPr>
            <a:xfrm>
              <a:off x="10886522" y="3661360"/>
              <a:ext cx="403957" cy="123111"/>
            </a:xfrm>
            <a:prstGeom prst="rect">
              <a:avLst/>
            </a:prstGeom>
            <a:noFill/>
            <a:ln>
              <a:noFill/>
              <a:miter lim="800000"/>
            </a:ln>
          </p:spPr>
          <p:txBody>
            <a:bodyPr wrap="none" lIns="0" tIns="0" rIns="0" bIns="0" rtlCol="0" anchor="ctr" anchorCtr="0">
              <a:spAutoFit/>
            </a:bodyPr>
            <a:lstStyle/>
            <a:p>
              <a:pPr>
                <a:spcAft>
                  <a:spcPts val="600"/>
                </a:spcAft>
              </a:pPr>
              <a:r>
                <a:rPr lang="fr-FR" sz="800"/>
                <a:t>Légende</a:t>
              </a:r>
              <a:endParaRPr lang="fr-FR" sz="800" dirty="0"/>
            </a:p>
          </p:txBody>
        </p:sp>
        <p:sp>
          <p:nvSpPr>
            <p:cNvPr id="173" name="Legend3" hidden="1">
              <a:extLst>
                <a:ext uri="{FF2B5EF4-FFF2-40B4-BE49-F238E27FC236}">
                  <a16:creationId xmlns:a16="http://schemas.microsoft.com/office/drawing/2014/main" id="{820251ED-953A-40B2-9E6E-50FB06A58460}"/>
                </a:ext>
              </a:extLst>
            </p:cNvPr>
            <p:cNvSpPr txBox="1"/>
            <p:nvPr/>
          </p:nvSpPr>
          <p:spPr>
            <a:xfrm>
              <a:off x="10886522" y="4032781"/>
              <a:ext cx="403957" cy="123111"/>
            </a:xfrm>
            <a:prstGeom prst="rect">
              <a:avLst/>
            </a:prstGeom>
            <a:noFill/>
            <a:ln>
              <a:noFill/>
              <a:miter lim="800000"/>
            </a:ln>
          </p:spPr>
          <p:txBody>
            <a:bodyPr wrap="none" lIns="0" tIns="0" rIns="0" bIns="0" rtlCol="0" anchor="ctr" anchorCtr="0">
              <a:spAutoFit/>
            </a:bodyPr>
            <a:lstStyle/>
            <a:p>
              <a:pPr>
                <a:spcAft>
                  <a:spcPts val="600"/>
                </a:spcAft>
              </a:pPr>
              <a:r>
                <a:rPr lang="fr-FR" sz="800"/>
                <a:t>Légende</a:t>
              </a:r>
              <a:endParaRPr lang="fr-FR" sz="800" dirty="0"/>
            </a:p>
          </p:txBody>
        </p:sp>
        <p:sp>
          <p:nvSpPr>
            <p:cNvPr id="174" name="LineLegend3" hidden="1">
              <a:extLst>
                <a:ext uri="{FF2B5EF4-FFF2-40B4-BE49-F238E27FC236}">
                  <a16:creationId xmlns:a16="http://schemas.microsoft.com/office/drawing/2014/main" id="{D371B516-ECB8-4A57-B227-D33E6F63EE34}"/>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800" baseline="0" dirty="0">
                <a:ea typeface="+mn-ea"/>
              </a:endParaRPr>
            </a:p>
          </p:txBody>
        </p:sp>
        <p:sp>
          <p:nvSpPr>
            <p:cNvPr id="175" name="LineLegend2" hidden="1">
              <a:extLst>
                <a:ext uri="{FF2B5EF4-FFF2-40B4-BE49-F238E27FC236}">
                  <a16:creationId xmlns:a16="http://schemas.microsoft.com/office/drawing/2014/main" id="{EBEB2ED8-313F-4E69-9097-FC16D3A32A45}"/>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800" baseline="0" dirty="0">
                <a:ea typeface="+mn-ea"/>
              </a:endParaRPr>
            </a:p>
          </p:txBody>
        </p:sp>
        <p:sp>
          <p:nvSpPr>
            <p:cNvPr id="176" name="LineLegend1" hidden="1">
              <a:extLst>
                <a:ext uri="{FF2B5EF4-FFF2-40B4-BE49-F238E27FC236}">
                  <a16:creationId xmlns:a16="http://schemas.microsoft.com/office/drawing/2014/main" id="{EA902208-D63A-4E34-81C9-805732F5BA33}"/>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800" baseline="0" dirty="0">
                <a:ea typeface="+mn-ea"/>
              </a:endParaRPr>
            </a:p>
          </p:txBody>
        </p:sp>
      </p:grpSp>
      <p:grpSp>
        <p:nvGrpSpPr>
          <p:cNvPr id="177" name="LegendMoons" hidden="1">
            <a:extLst>
              <a:ext uri="{FF2B5EF4-FFF2-40B4-BE49-F238E27FC236}">
                <a16:creationId xmlns:a16="http://schemas.microsoft.com/office/drawing/2014/main" id="{7CB6F3E2-DCEC-4170-BD4D-FDD521C24359}"/>
              </a:ext>
            </a:extLst>
          </p:cNvPr>
          <p:cNvGrpSpPr/>
          <p:nvPr userDrawn="1"/>
        </p:nvGrpSpPr>
        <p:grpSpPr>
          <a:xfrm>
            <a:off x="10588929" y="1145373"/>
            <a:ext cx="756589" cy="1731859"/>
            <a:chOff x="7723680" y="1702457"/>
            <a:chExt cx="756589" cy="1731859"/>
          </a:xfrm>
        </p:grpSpPr>
        <p:sp>
          <p:nvSpPr>
            <p:cNvPr id="178" name="Legend1" hidden="1">
              <a:extLst>
                <a:ext uri="{FF2B5EF4-FFF2-40B4-BE49-F238E27FC236}">
                  <a16:creationId xmlns:a16="http://schemas.microsoft.com/office/drawing/2014/main" id="{3517FD32-999B-45F1-9B86-77C37992D85E}"/>
                </a:ext>
              </a:extLst>
            </p:cNvPr>
            <p:cNvSpPr txBox="1"/>
            <p:nvPr/>
          </p:nvSpPr>
          <p:spPr>
            <a:xfrm>
              <a:off x="8076312" y="1755983"/>
              <a:ext cx="403957" cy="123111"/>
            </a:xfrm>
            <a:prstGeom prst="rect">
              <a:avLst/>
            </a:prstGeom>
            <a:noFill/>
            <a:ln>
              <a:noFill/>
              <a:miter lim="800000"/>
            </a:ln>
          </p:spPr>
          <p:txBody>
            <a:bodyPr wrap="none" lIns="0" tIns="0" rIns="0" bIns="0" rtlCol="0" anchor="ctr" anchorCtr="0">
              <a:spAutoFit/>
            </a:bodyPr>
            <a:lstStyle/>
            <a:p>
              <a:pPr>
                <a:spcAft>
                  <a:spcPts val="600"/>
                </a:spcAft>
              </a:pPr>
              <a:r>
                <a:rPr lang="fr-FR" sz="800" dirty="0"/>
                <a:t>Légende</a:t>
              </a:r>
            </a:p>
          </p:txBody>
        </p:sp>
        <p:sp>
          <p:nvSpPr>
            <p:cNvPr id="186" name="Legend2" hidden="1">
              <a:extLst>
                <a:ext uri="{FF2B5EF4-FFF2-40B4-BE49-F238E27FC236}">
                  <a16:creationId xmlns:a16="http://schemas.microsoft.com/office/drawing/2014/main" id="{972F82A8-5B7B-43D0-9284-BADCDB09A2BC}"/>
                </a:ext>
              </a:extLst>
            </p:cNvPr>
            <p:cNvSpPr txBox="1"/>
            <p:nvPr/>
          </p:nvSpPr>
          <p:spPr>
            <a:xfrm>
              <a:off x="8076312" y="2131442"/>
              <a:ext cx="403957" cy="123111"/>
            </a:xfrm>
            <a:prstGeom prst="rect">
              <a:avLst/>
            </a:prstGeom>
            <a:noFill/>
            <a:ln>
              <a:noFill/>
              <a:miter lim="800000"/>
            </a:ln>
          </p:spPr>
          <p:txBody>
            <a:bodyPr wrap="none" lIns="0" tIns="0" rIns="0" bIns="0" rtlCol="0" anchor="ctr" anchorCtr="0">
              <a:spAutoFit/>
            </a:bodyPr>
            <a:lstStyle/>
            <a:p>
              <a:pPr>
                <a:spcAft>
                  <a:spcPts val="600"/>
                </a:spcAft>
              </a:pPr>
              <a:r>
                <a:rPr lang="fr-FR" sz="800" dirty="0"/>
                <a:t>Légende</a:t>
              </a:r>
            </a:p>
          </p:txBody>
        </p:sp>
        <p:sp>
          <p:nvSpPr>
            <p:cNvPr id="198" name="Legend3" hidden="1">
              <a:extLst>
                <a:ext uri="{FF2B5EF4-FFF2-40B4-BE49-F238E27FC236}">
                  <a16:creationId xmlns:a16="http://schemas.microsoft.com/office/drawing/2014/main" id="{473E9E5C-34C4-45F9-B414-055D987E1B21}"/>
                </a:ext>
              </a:extLst>
            </p:cNvPr>
            <p:cNvSpPr txBox="1"/>
            <p:nvPr/>
          </p:nvSpPr>
          <p:spPr>
            <a:xfrm>
              <a:off x="8076312" y="2506901"/>
              <a:ext cx="403957" cy="123111"/>
            </a:xfrm>
            <a:prstGeom prst="rect">
              <a:avLst/>
            </a:prstGeom>
            <a:noFill/>
            <a:ln>
              <a:noFill/>
              <a:miter lim="800000"/>
            </a:ln>
          </p:spPr>
          <p:txBody>
            <a:bodyPr wrap="none" lIns="0" tIns="0" rIns="0" bIns="0" rtlCol="0" anchor="ctr" anchorCtr="0">
              <a:spAutoFit/>
            </a:bodyPr>
            <a:lstStyle/>
            <a:p>
              <a:pPr>
                <a:spcAft>
                  <a:spcPts val="600"/>
                </a:spcAft>
              </a:pPr>
              <a:r>
                <a:rPr lang="fr-FR" sz="800" dirty="0"/>
                <a:t>Légende</a:t>
              </a:r>
            </a:p>
          </p:txBody>
        </p:sp>
        <p:sp>
          <p:nvSpPr>
            <p:cNvPr id="199" name="Legend4" hidden="1">
              <a:extLst>
                <a:ext uri="{FF2B5EF4-FFF2-40B4-BE49-F238E27FC236}">
                  <a16:creationId xmlns:a16="http://schemas.microsoft.com/office/drawing/2014/main" id="{3B2E330B-6451-43B2-BF8C-13A7DE34253F}"/>
                </a:ext>
              </a:extLst>
            </p:cNvPr>
            <p:cNvSpPr txBox="1"/>
            <p:nvPr/>
          </p:nvSpPr>
          <p:spPr>
            <a:xfrm>
              <a:off x="8076312" y="2882360"/>
              <a:ext cx="403957" cy="123111"/>
            </a:xfrm>
            <a:prstGeom prst="rect">
              <a:avLst/>
            </a:prstGeom>
            <a:noFill/>
            <a:ln>
              <a:noFill/>
              <a:miter lim="800000"/>
            </a:ln>
          </p:spPr>
          <p:txBody>
            <a:bodyPr wrap="none" lIns="0" tIns="0" rIns="0" bIns="0" rtlCol="0" anchor="ctr" anchorCtr="0">
              <a:spAutoFit/>
            </a:bodyPr>
            <a:lstStyle/>
            <a:p>
              <a:pPr>
                <a:spcAft>
                  <a:spcPts val="600"/>
                </a:spcAft>
              </a:pPr>
              <a:r>
                <a:rPr lang="fr-FR" sz="800"/>
                <a:t>Légende</a:t>
              </a:r>
              <a:endParaRPr lang="fr-FR" sz="800" dirty="0"/>
            </a:p>
          </p:txBody>
        </p:sp>
        <p:sp>
          <p:nvSpPr>
            <p:cNvPr id="200" name="Legend5" hidden="1">
              <a:extLst>
                <a:ext uri="{FF2B5EF4-FFF2-40B4-BE49-F238E27FC236}">
                  <a16:creationId xmlns:a16="http://schemas.microsoft.com/office/drawing/2014/main" id="{B5CC7EB8-E947-47DF-A45B-BF44DDC7203A}"/>
                </a:ext>
              </a:extLst>
            </p:cNvPr>
            <p:cNvSpPr txBox="1"/>
            <p:nvPr/>
          </p:nvSpPr>
          <p:spPr>
            <a:xfrm>
              <a:off x="8076312" y="3257821"/>
              <a:ext cx="403957" cy="123111"/>
            </a:xfrm>
            <a:prstGeom prst="rect">
              <a:avLst/>
            </a:prstGeom>
            <a:noFill/>
            <a:ln>
              <a:noFill/>
              <a:miter lim="800000"/>
            </a:ln>
          </p:spPr>
          <p:txBody>
            <a:bodyPr wrap="none" lIns="0" tIns="0" rIns="0" bIns="0" rtlCol="0" anchor="ctr" anchorCtr="0">
              <a:spAutoFit/>
            </a:bodyPr>
            <a:lstStyle/>
            <a:p>
              <a:pPr>
                <a:spcAft>
                  <a:spcPts val="600"/>
                </a:spcAft>
              </a:pPr>
              <a:r>
                <a:rPr lang="fr-FR" sz="800"/>
                <a:t>Légende</a:t>
              </a:r>
              <a:endParaRPr lang="fr-FR" sz="800" dirty="0"/>
            </a:p>
          </p:txBody>
        </p:sp>
        <p:grpSp>
          <p:nvGrpSpPr>
            <p:cNvPr id="201" name="MoonLegend1" hidden="1">
              <a:extLst>
                <a:ext uri="{FF2B5EF4-FFF2-40B4-BE49-F238E27FC236}">
                  <a16:creationId xmlns:a16="http://schemas.microsoft.com/office/drawing/2014/main" id="{E8932E15-CD7B-4D9A-AF78-BF193A629BA6}"/>
                </a:ext>
              </a:extLst>
            </p:cNvPr>
            <p:cNvGrpSpPr>
              <a:grpSpLocks noChangeAspect="1"/>
            </p:cNvGrpSpPr>
            <p:nvPr>
              <p:custDataLst>
                <p:tags r:id="rId27"/>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ADB4F0FE-4C3C-46C8-8F9C-99CDBC57F90A}"/>
                  </a:ext>
                </a:extLst>
              </p:cNvPr>
              <p:cNvSpPr/>
              <p:nvPr>
                <p:custDataLst>
                  <p:tags r:id="rId4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dirty="0">
                  <a:solidFill>
                    <a:schemeClr val="tx1"/>
                  </a:solidFill>
                </a:endParaRPr>
              </a:p>
            </p:txBody>
          </p:sp>
          <p:sp>
            <p:nvSpPr>
              <p:cNvPr id="215" name="Arc 214" hidden="1">
                <a:extLst>
                  <a:ext uri="{FF2B5EF4-FFF2-40B4-BE49-F238E27FC236}">
                    <a16:creationId xmlns:a16="http://schemas.microsoft.com/office/drawing/2014/main" id="{34AAB6A3-0EE1-4D84-8DB3-4B79ED817DF7}"/>
                  </a:ext>
                </a:extLst>
              </p:cNvPr>
              <p:cNvSpPr/>
              <p:nvPr>
                <p:custDataLst>
                  <p:tags r:id="rId41"/>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800" dirty="0"/>
              </a:p>
            </p:txBody>
          </p:sp>
        </p:grpSp>
        <p:grpSp>
          <p:nvGrpSpPr>
            <p:cNvPr id="202" name="MoonLegend2" hidden="1">
              <a:extLst>
                <a:ext uri="{FF2B5EF4-FFF2-40B4-BE49-F238E27FC236}">
                  <a16:creationId xmlns:a16="http://schemas.microsoft.com/office/drawing/2014/main" id="{C324DA6F-4BB9-4987-AF74-45F1CC9AEB2F}"/>
                </a:ext>
              </a:extLst>
            </p:cNvPr>
            <p:cNvGrpSpPr>
              <a:grpSpLocks noChangeAspect="1"/>
            </p:cNvGrpSpPr>
            <p:nvPr>
              <p:custDataLst>
                <p:tags r:id="rId28"/>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E063A374-EBAB-4E3D-95E2-BFDFCDE7CF39}"/>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dirty="0">
                  <a:solidFill>
                    <a:schemeClr val="tx1"/>
                  </a:solidFill>
                </a:endParaRPr>
              </a:p>
            </p:txBody>
          </p:sp>
          <p:sp>
            <p:nvSpPr>
              <p:cNvPr id="213" name="Arc 212" hidden="1">
                <a:extLst>
                  <a:ext uri="{FF2B5EF4-FFF2-40B4-BE49-F238E27FC236}">
                    <a16:creationId xmlns:a16="http://schemas.microsoft.com/office/drawing/2014/main" id="{AC50647A-7F0B-4A56-BE5C-E30DAD4714AF}"/>
                  </a:ext>
                </a:extLst>
              </p:cNvPr>
              <p:cNvSpPr/>
              <p:nvPr>
                <p:custDataLst>
                  <p:tags r:id="rId39"/>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800" dirty="0"/>
              </a:p>
            </p:txBody>
          </p:sp>
        </p:grpSp>
        <p:grpSp>
          <p:nvGrpSpPr>
            <p:cNvPr id="203" name="MoonLegend3" hidden="1">
              <a:extLst>
                <a:ext uri="{FF2B5EF4-FFF2-40B4-BE49-F238E27FC236}">
                  <a16:creationId xmlns:a16="http://schemas.microsoft.com/office/drawing/2014/main" id="{76C71BEA-F9A5-4087-BEA5-4FD644FB81F6}"/>
                </a:ext>
              </a:extLst>
            </p:cNvPr>
            <p:cNvGrpSpPr>
              <a:grpSpLocks noChangeAspect="1"/>
            </p:cNvGrpSpPr>
            <p:nvPr>
              <p:custDataLst>
                <p:tags r:id="rId29"/>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6AE20B2F-4018-4B41-8D7E-CFD81F1A050C}"/>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dirty="0">
                  <a:solidFill>
                    <a:schemeClr val="tx1"/>
                  </a:solidFill>
                </a:endParaRPr>
              </a:p>
            </p:txBody>
          </p:sp>
          <p:sp>
            <p:nvSpPr>
              <p:cNvPr id="211" name="Arc 210" hidden="1">
                <a:extLst>
                  <a:ext uri="{FF2B5EF4-FFF2-40B4-BE49-F238E27FC236}">
                    <a16:creationId xmlns:a16="http://schemas.microsoft.com/office/drawing/2014/main" id="{0053D75D-6D87-4823-9D65-34F0878F0EDA}"/>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800" dirty="0"/>
              </a:p>
            </p:txBody>
          </p:sp>
        </p:grpSp>
        <p:grpSp>
          <p:nvGrpSpPr>
            <p:cNvPr id="204" name="MoonLegend4" hidden="1">
              <a:extLst>
                <a:ext uri="{FF2B5EF4-FFF2-40B4-BE49-F238E27FC236}">
                  <a16:creationId xmlns:a16="http://schemas.microsoft.com/office/drawing/2014/main" id="{038E0E8A-46C7-4C7F-81EE-304D5246DCF9}"/>
                </a:ext>
              </a:extLst>
            </p:cNvPr>
            <p:cNvGrpSpPr>
              <a:grpSpLocks noChangeAspect="1"/>
            </p:cNvGrpSpPr>
            <p:nvPr>
              <p:custDataLst>
                <p:tags r:id="rId30"/>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E60FE87F-5527-426F-A48C-81E330F49B5F}"/>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dirty="0">
                  <a:solidFill>
                    <a:schemeClr val="tx1"/>
                  </a:solidFill>
                </a:endParaRPr>
              </a:p>
            </p:txBody>
          </p:sp>
          <p:sp>
            <p:nvSpPr>
              <p:cNvPr id="209" name="Arc 208" hidden="1">
                <a:extLst>
                  <a:ext uri="{FF2B5EF4-FFF2-40B4-BE49-F238E27FC236}">
                    <a16:creationId xmlns:a16="http://schemas.microsoft.com/office/drawing/2014/main" id="{CCAF03EA-4968-4523-B7E2-C6CFE90D58FC}"/>
                  </a:ext>
                </a:extLst>
              </p:cNvPr>
              <p:cNvSpPr/>
              <p:nvPr>
                <p:custDataLst>
                  <p:tags r:id="rId35"/>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800" dirty="0"/>
              </a:p>
            </p:txBody>
          </p:sp>
        </p:grpSp>
        <p:grpSp>
          <p:nvGrpSpPr>
            <p:cNvPr id="205" name="MoonLegend5" hidden="1">
              <a:extLst>
                <a:ext uri="{FF2B5EF4-FFF2-40B4-BE49-F238E27FC236}">
                  <a16:creationId xmlns:a16="http://schemas.microsoft.com/office/drawing/2014/main" id="{5FEB0A76-3C9A-4AE5-8025-85611635D64E}"/>
                </a:ext>
              </a:extLst>
            </p:cNvPr>
            <p:cNvGrpSpPr>
              <a:grpSpLocks noChangeAspect="1"/>
            </p:cNvGrpSpPr>
            <p:nvPr>
              <p:custDataLst>
                <p:tags r:id="rId31"/>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F4293344-7380-4CD5-9D5D-0AC46B9D8979}"/>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dirty="0">
                  <a:solidFill>
                    <a:schemeClr val="tx1"/>
                  </a:solidFill>
                </a:endParaRPr>
              </a:p>
            </p:txBody>
          </p:sp>
          <p:sp>
            <p:nvSpPr>
              <p:cNvPr id="207" name="Arc 206" hidden="1">
                <a:extLst>
                  <a:ext uri="{FF2B5EF4-FFF2-40B4-BE49-F238E27FC236}">
                    <a16:creationId xmlns:a16="http://schemas.microsoft.com/office/drawing/2014/main" id="{8C1500C8-6C85-48C0-A4E3-DF60546DD4C7}"/>
                  </a:ext>
                </a:extLst>
              </p:cNvPr>
              <p:cNvSpPr/>
              <p:nvPr>
                <p:custDataLst>
                  <p:tags r:id="rId33"/>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800" dirty="0"/>
              </a:p>
            </p:txBody>
          </p:sp>
        </p:grpSp>
      </p:grpSp>
      <p:grpSp>
        <p:nvGrpSpPr>
          <p:cNvPr id="216" name="LegendBoxes" hidden="1">
            <a:extLst>
              <a:ext uri="{FF2B5EF4-FFF2-40B4-BE49-F238E27FC236}">
                <a16:creationId xmlns:a16="http://schemas.microsoft.com/office/drawing/2014/main" id="{03E1FE59-CBD2-442F-8358-C7D6220D6744}"/>
              </a:ext>
            </a:extLst>
          </p:cNvPr>
          <p:cNvGrpSpPr/>
          <p:nvPr userDrawn="1"/>
        </p:nvGrpSpPr>
        <p:grpSpPr>
          <a:xfrm>
            <a:off x="10615415" y="4402858"/>
            <a:ext cx="730103" cy="1673015"/>
            <a:chOff x="10652400" y="4344182"/>
            <a:chExt cx="730103" cy="1673015"/>
          </a:xfrm>
        </p:grpSpPr>
        <p:sp>
          <p:nvSpPr>
            <p:cNvPr id="217" name="RectangleLegend1" hidden="1">
              <a:extLst>
                <a:ext uri="{FF2B5EF4-FFF2-40B4-BE49-F238E27FC236}">
                  <a16:creationId xmlns:a16="http://schemas.microsoft.com/office/drawing/2014/main" id="{B16371EE-B4B7-4006-A293-90FA8442CD5E}"/>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800" dirty="0">
                <a:solidFill>
                  <a:schemeClr val="tx1"/>
                </a:solidFill>
              </a:endParaRPr>
            </a:p>
          </p:txBody>
        </p:sp>
        <p:sp>
          <p:nvSpPr>
            <p:cNvPr id="218" name="RectangleLegend2" hidden="1">
              <a:extLst>
                <a:ext uri="{FF2B5EF4-FFF2-40B4-BE49-F238E27FC236}">
                  <a16:creationId xmlns:a16="http://schemas.microsoft.com/office/drawing/2014/main" id="{D54D09EE-5D4A-4CDC-A020-F7E246FDB52F}"/>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800" dirty="0">
                <a:solidFill>
                  <a:schemeClr val="tx1"/>
                </a:solidFill>
              </a:endParaRPr>
            </a:p>
          </p:txBody>
        </p:sp>
        <p:sp>
          <p:nvSpPr>
            <p:cNvPr id="219" name="RectangleLegend3" hidden="1">
              <a:extLst>
                <a:ext uri="{FF2B5EF4-FFF2-40B4-BE49-F238E27FC236}">
                  <a16:creationId xmlns:a16="http://schemas.microsoft.com/office/drawing/2014/main" id="{555784BB-5C7F-44CA-9000-ACAA76835C42}"/>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800" dirty="0">
                <a:solidFill>
                  <a:schemeClr val="tx1"/>
                </a:solidFill>
              </a:endParaRPr>
            </a:p>
          </p:txBody>
        </p:sp>
        <p:sp>
          <p:nvSpPr>
            <p:cNvPr id="220" name="RectangleLegend4" hidden="1">
              <a:extLst>
                <a:ext uri="{FF2B5EF4-FFF2-40B4-BE49-F238E27FC236}">
                  <a16:creationId xmlns:a16="http://schemas.microsoft.com/office/drawing/2014/main" id="{ACF8AD46-D88B-4066-A074-0A11D34158B5}"/>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800" dirty="0">
                <a:solidFill>
                  <a:schemeClr val="tx1"/>
                </a:solidFill>
              </a:endParaRPr>
            </a:p>
          </p:txBody>
        </p:sp>
        <p:sp>
          <p:nvSpPr>
            <p:cNvPr id="221" name="RectangleLegend5" hidden="1">
              <a:extLst>
                <a:ext uri="{FF2B5EF4-FFF2-40B4-BE49-F238E27FC236}">
                  <a16:creationId xmlns:a16="http://schemas.microsoft.com/office/drawing/2014/main" id="{16C55807-2CF2-4CF9-9024-53AD8E982BD7}"/>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800" dirty="0">
                <a:solidFill>
                  <a:schemeClr val="tx1"/>
                </a:solidFill>
              </a:endParaRPr>
            </a:p>
          </p:txBody>
        </p:sp>
        <p:sp>
          <p:nvSpPr>
            <p:cNvPr id="222" name="Legend1" hidden="1">
              <a:extLst>
                <a:ext uri="{FF2B5EF4-FFF2-40B4-BE49-F238E27FC236}">
                  <a16:creationId xmlns:a16="http://schemas.microsoft.com/office/drawing/2014/main" id="{5997C0D7-9245-4F7C-A639-CC4CDBA429E7}"/>
                </a:ext>
              </a:extLst>
            </p:cNvPr>
            <p:cNvSpPr txBox="1"/>
            <p:nvPr/>
          </p:nvSpPr>
          <p:spPr>
            <a:xfrm>
              <a:off x="10978546" y="4368991"/>
              <a:ext cx="403957" cy="123111"/>
            </a:xfrm>
            <a:prstGeom prst="rect">
              <a:avLst/>
            </a:prstGeom>
            <a:noFill/>
            <a:ln>
              <a:noFill/>
              <a:miter lim="800000"/>
            </a:ln>
          </p:spPr>
          <p:txBody>
            <a:bodyPr wrap="none" lIns="0" tIns="0" rIns="0" bIns="0" rtlCol="0" anchor="ctr" anchorCtr="0">
              <a:spAutoFit/>
            </a:bodyPr>
            <a:lstStyle/>
            <a:p>
              <a:pPr>
                <a:spcAft>
                  <a:spcPts val="600"/>
                </a:spcAft>
              </a:pPr>
              <a:r>
                <a:rPr lang="fr-FR" sz="800"/>
                <a:t>Légende</a:t>
              </a:r>
              <a:endParaRPr lang="fr-FR" sz="800" dirty="0"/>
            </a:p>
          </p:txBody>
        </p:sp>
        <p:sp>
          <p:nvSpPr>
            <p:cNvPr id="223" name="Legend2" hidden="1">
              <a:extLst>
                <a:ext uri="{FF2B5EF4-FFF2-40B4-BE49-F238E27FC236}">
                  <a16:creationId xmlns:a16="http://schemas.microsoft.com/office/drawing/2014/main" id="{49DE6F35-3196-49EF-AAA3-55F3C735AA8E}"/>
                </a:ext>
              </a:extLst>
            </p:cNvPr>
            <p:cNvSpPr txBox="1"/>
            <p:nvPr/>
          </p:nvSpPr>
          <p:spPr>
            <a:xfrm>
              <a:off x="10978546" y="4748489"/>
              <a:ext cx="403957" cy="123111"/>
            </a:xfrm>
            <a:prstGeom prst="rect">
              <a:avLst/>
            </a:prstGeom>
            <a:noFill/>
            <a:ln>
              <a:noFill/>
              <a:miter lim="800000"/>
            </a:ln>
          </p:spPr>
          <p:txBody>
            <a:bodyPr wrap="none" lIns="0" tIns="0" rIns="0" bIns="0" rtlCol="0" anchor="ctr" anchorCtr="0">
              <a:spAutoFit/>
            </a:bodyPr>
            <a:lstStyle/>
            <a:p>
              <a:pPr>
                <a:spcAft>
                  <a:spcPts val="600"/>
                </a:spcAft>
              </a:pPr>
              <a:r>
                <a:rPr lang="fr-FR" sz="800"/>
                <a:t>Légende</a:t>
              </a:r>
              <a:endParaRPr lang="fr-FR" sz="800" dirty="0"/>
            </a:p>
          </p:txBody>
        </p:sp>
        <p:sp>
          <p:nvSpPr>
            <p:cNvPr id="224" name="Legend3" hidden="1">
              <a:extLst>
                <a:ext uri="{FF2B5EF4-FFF2-40B4-BE49-F238E27FC236}">
                  <a16:creationId xmlns:a16="http://schemas.microsoft.com/office/drawing/2014/main" id="{A1DFD7BC-C6A6-41F3-9A13-FF527E2E7F0D}"/>
                </a:ext>
              </a:extLst>
            </p:cNvPr>
            <p:cNvSpPr txBox="1"/>
            <p:nvPr/>
          </p:nvSpPr>
          <p:spPr>
            <a:xfrm>
              <a:off x="10978546" y="5127987"/>
              <a:ext cx="403957" cy="123111"/>
            </a:xfrm>
            <a:prstGeom prst="rect">
              <a:avLst/>
            </a:prstGeom>
            <a:noFill/>
            <a:ln>
              <a:noFill/>
              <a:miter lim="800000"/>
            </a:ln>
          </p:spPr>
          <p:txBody>
            <a:bodyPr wrap="none" lIns="0" tIns="0" rIns="0" bIns="0" rtlCol="0" anchor="ctr" anchorCtr="0">
              <a:spAutoFit/>
            </a:bodyPr>
            <a:lstStyle/>
            <a:p>
              <a:pPr>
                <a:spcAft>
                  <a:spcPts val="600"/>
                </a:spcAft>
              </a:pPr>
              <a:r>
                <a:rPr lang="fr-FR" sz="800"/>
                <a:t>Légende</a:t>
              </a:r>
              <a:endParaRPr lang="fr-FR" sz="800" dirty="0"/>
            </a:p>
          </p:txBody>
        </p:sp>
        <p:sp>
          <p:nvSpPr>
            <p:cNvPr id="225" name="Legend4" hidden="1">
              <a:extLst>
                <a:ext uri="{FF2B5EF4-FFF2-40B4-BE49-F238E27FC236}">
                  <a16:creationId xmlns:a16="http://schemas.microsoft.com/office/drawing/2014/main" id="{7E2EB6FE-1E13-4757-A0F7-A883CEF5C878}"/>
                </a:ext>
              </a:extLst>
            </p:cNvPr>
            <p:cNvSpPr txBox="1"/>
            <p:nvPr/>
          </p:nvSpPr>
          <p:spPr>
            <a:xfrm>
              <a:off x="10978546" y="5499408"/>
              <a:ext cx="403957" cy="123111"/>
            </a:xfrm>
            <a:prstGeom prst="rect">
              <a:avLst/>
            </a:prstGeom>
            <a:noFill/>
            <a:ln>
              <a:noFill/>
              <a:miter lim="800000"/>
            </a:ln>
          </p:spPr>
          <p:txBody>
            <a:bodyPr wrap="none" lIns="0" tIns="0" rIns="0" bIns="0" rtlCol="0" anchor="ctr" anchorCtr="0">
              <a:spAutoFit/>
            </a:bodyPr>
            <a:lstStyle/>
            <a:p>
              <a:pPr>
                <a:spcAft>
                  <a:spcPts val="600"/>
                </a:spcAft>
              </a:pPr>
              <a:r>
                <a:rPr lang="fr-FR" sz="800"/>
                <a:t>Légende</a:t>
              </a:r>
              <a:endParaRPr lang="fr-FR" sz="800" dirty="0"/>
            </a:p>
          </p:txBody>
        </p:sp>
        <p:sp>
          <p:nvSpPr>
            <p:cNvPr id="226" name="Legend5" hidden="1">
              <a:extLst>
                <a:ext uri="{FF2B5EF4-FFF2-40B4-BE49-F238E27FC236}">
                  <a16:creationId xmlns:a16="http://schemas.microsoft.com/office/drawing/2014/main" id="{A816D651-C3B6-407F-BF41-75DEA8CDA25F}"/>
                </a:ext>
              </a:extLst>
            </p:cNvPr>
            <p:cNvSpPr txBox="1"/>
            <p:nvPr/>
          </p:nvSpPr>
          <p:spPr>
            <a:xfrm>
              <a:off x="10978545" y="5870829"/>
              <a:ext cx="403957" cy="123111"/>
            </a:xfrm>
            <a:prstGeom prst="rect">
              <a:avLst/>
            </a:prstGeom>
            <a:noFill/>
            <a:ln>
              <a:noFill/>
              <a:miter lim="800000"/>
            </a:ln>
          </p:spPr>
          <p:txBody>
            <a:bodyPr wrap="none" lIns="0" tIns="0" rIns="0" bIns="0" rtlCol="0" anchor="ctr" anchorCtr="0">
              <a:spAutoFit/>
            </a:bodyPr>
            <a:lstStyle/>
            <a:p>
              <a:pPr>
                <a:spcAft>
                  <a:spcPts val="600"/>
                </a:spcAft>
              </a:pPr>
              <a:r>
                <a:rPr lang="fr-FR" sz="800"/>
                <a:t>Légende</a:t>
              </a:r>
              <a:endParaRPr lang="fr-FR" sz="800" dirty="0"/>
            </a:p>
          </p:txBody>
        </p:sp>
      </p:grpSp>
      <p:cxnSp>
        <p:nvCxnSpPr>
          <p:cNvPr id="151" name="Straight Connector 150">
            <a:extLst>
              <a:ext uri="{FF2B5EF4-FFF2-40B4-BE49-F238E27FC236}">
                <a16:creationId xmlns:a16="http://schemas.microsoft.com/office/drawing/2014/main" id="{51C50C5E-7DBB-433F-B25A-28D55410EAB8}"/>
              </a:ext>
            </a:extLst>
          </p:cNvPr>
          <p:cNvCxnSpPr>
            <a:cxnSpLocks/>
          </p:cNvCxnSpPr>
          <p:nvPr userDrawn="1"/>
        </p:nvCxnSpPr>
        <p:spPr>
          <a:xfrm>
            <a:off x="11312525" y="6545276"/>
            <a:ext cx="0" cy="237342"/>
          </a:xfrm>
          <a:prstGeom prst="line">
            <a:avLst/>
          </a:prstGeom>
          <a:ln>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08339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7" r:id="rId16"/>
    <p:sldLayoutId id="2147483679" r:id="rId17"/>
    <p:sldLayoutId id="2147483681" r:id="rId18"/>
    <p:sldLayoutId id="2147483685" r:id="rId19"/>
    <p:sldLayoutId id="2147483686" r:id="rId20"/>
  </p:sldLayoutIdLst>
  <p:txStyles>
    <p:title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89350" indent="-285750" algn="l" defTabSz="914400" rtl="0" eaLnBrk="1" latinLnBrk="0" hangingPunct="1">
        <a:lnSpc>
          <a:spcPct val="100000"/>
        </a:lnSpc>
        <a:spcBef>
          <a:spcPts val="0"/>
        </a:spcBef>
        <a:spcAft>
          <a:spcPts val="300"/>
        </a:spcAft>
        <a:buClr>
          <a:schemeClr val="accent1"/>
        </a:buClr>
        <a:buSzPct val="125000"/>
        <a:buFont typeface="Arial" panose="020B0604020202020204" pitchFamily="34" charset="0"/>
        <a:buChar char="▪"/>
        <a:defRPr lang="en-US" sz="1600" kern="1200" dirty="0">
          <a:solidFill>
            <a:schemeClr val="tx1"/>
          </a:solidFill>
          <a:latin typeface="+mn-lt"/>
          <a:ea typeface="+mn-ea"/>
          <a:cs typeface="+mn-cs"/>
        </a:defRPr>
      </a:lvl2pPr>
      <a:lvl3pPr marL="442793" indent="-215997" algn="l" defTabSz="914400" rtl="0" eaLnBrk="1" latinLnBrk="0" hangingPunct="1">
        <a:lnSpc>
          <a:spcPct val="100000"/>
        </a:lnSpc>
        <a:spcBef>
          <a:spcPts val="0"/>
        </a:spcBef>
        <a:spcAft>
          <a:spcPts val="300"/>
        </a:spcAft>
        <a:buClr>
          <a:schemeClr val="accent1"/>
        </a:buClr>
        <a:buSzPct val="110000"/>
        <a:buFont typeface="Arial" panose="020B0604020202020204" pitchFamily="34" charset="0"/>
        <a:buChar char="‒"/>
        <a:defRPr lang="en-US" sz="1600" kern="1200" dirty="0">
          <a:solidFill>
            <a:schemeClr val="tx1"/>
          </a:solidFill>
          <a:latin typeface="+mn-lt"/>
          <a:ea typeface="+mn-ea"/>
          <a:cs typeface="+mn-cs"/>
        </a:defRPr>
      </a:lvl3pPr>
      <a:lvl4pPr marL="732142" indent="-285750" algn="l" defTabSz="914400" rtl="0" eaLnBrk="1" latinLnBrk="0" hangingPunct="1">
        <a:lnSpc>
          <a:spcPct val="100000"/>
        </a:lnSpc>
        <a:spcBef>
          <a:spcPts val="0"/>
        </a:spcBef>
        <a:spcAft>
          <a:spcPts val="300"/>
        </a:spcAft>
        <a:buClr>
          <a:schemeClr val="accent1"/>
        </a:buClr>
        <a:buSzPct val="120000"/>
        <a:buFont typeface="Arial" panose="020B0604020202020204" pitchFamily="34" charset="0"/>
        <a:buChar char="▫"/>
        <a:defRPr lang="en-US" sz="1600" kern="1200" dirty="0">
          <a:solidFill>
            <a:schemeClr val="tx1"/>
          </a:solidFill>
          <a:latin typeface="+mn-lt"/>
          <a:ea typeface="+mn-ea"/>
          <a:cs typeface="+mn-cs"/>
        </a:defRPr>
      </a:lvl4pPr>
      <a:lvl5pPr marL="955339" indent="-285750" algn="l" defTabSz="914400" rtl="0" eaLnBrk="1" latinLnBrk="0" hangingPunct="1">
        <a:lnSpc>
          <a:spcPct val="100000"/>
        </a:lnSpc>
        <a:spcBef>
          <a:spcPts val="0"/>
        </a:spcBef>
        <a:spcAft>
          <a:spcPts val="300"/>
        </a:spcAft>
        <a:buClr>
          <a:schemeClr val="accent1"/>
        </a:buClr>
        <a:buSzPct val="89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4"/>
            </p:custDataLst>
            <p:extLst>
              <p:ext uri="{D42A27DB-BD31-4B8C-83A1-F6EECF244321}">
                <p14:modId xmlns:p14="http://schemas.microsoft.com/office/powerpoint/2010/main" val="2672818292"/>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20" imgW="360" imgH="360" progId="TCLayout.ActiveDocument.1">
                  <p:embed/>
                </p:oleObj>
              </mc:Choice>
              <mc:Fallback>
                <p:oleObj name="think-cell Slide" r:id="rId20" imgW="360" imgH="360" progId="TCLayout.ActiveDocument.1">
                  <p:embed/>
                  <p:pic>
                    <p:nvPicPr>
                      <p:cNvPr id="2" name="Object 1" hidden="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215979"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 name="Rectangle 83"/>
          <p:cNvSpPr/>
          <p:nvPr/>
        </p:nvSpPr>
        <p:spPr>
          <a:xfrm>
            <a:off x="0" y="-1"/>
            <a:ext cx="12192000" cy="1001028"/>
          </a:xfrm>
          <a:prstGeom prst="rect">
            <a:avLst/>
          </a:prstGeom>
          <a:solidFill>
            <a:srgbClr val="FFCF11"/>
          </a:solidFill>
          <a:ln w="3175" cap="flat" cmpd="sng" algn="ctr">
            <a:noFill/>
            <a:prstDash val="solid"/>
          </a:ln>
          <a:effectLst/>
        </p:spPr>
        <p:txBody>
          <a:bodyPr rtlCol="0" anchor="ctr"/>
          <a:lstStyle/>
          <a:p>
            <a:pPr marL="0" marR="0" lvl="0" indent="0" algn="ctr" defTabSz="932962" eaLnBrk="1" fontAlgn="auto" latinLnBrk="0" hangingPunct="1">
              <a:lnSpc>
                <a:spcPct val="100000"/>
              </a:lnSpc>
              <a:spcBef>
                <a:spcPts val="0"/>
              </a:spcBef>
              <a:spcAft>
                <a:spcPts val="0"/>
              </a:spcAft>
              <a:buClrTx/>
              <a:buSzTx/>
              <a:buFontTx/>
              <a:buNone/>
              <a:tabLst/>
              <a:defRPr/>
            </a:pPr>
            <a:endParaRPr kumimoji="0" lang="fr-FR" sz="1837" b="0" i="0" u="none" strike="noStrike" kern="0" cap="none" spc="0" normalizeH="0" baseline="0" noProof="0" dirty="0">
              <a:ln>
                <a:noFill/>
              </a:ln>
              <a:solidFill>
                <a:prstClr val="white"/>
              </a:solidFill>
              <a:effectLst/>
              <a:uLnTx/>
              <a:uFillTx/>
              <a:latin typeface="Calibri"/>
            </a:endParaRPr>
          </a:p>
        </p:txBody>
      </p:sp>
      <p:sp>
        <p:nvSpPr>
          <p:cNvPr id="10" name="1. On-page tracker" hidden="1"/>
          <p:cNvSpPr>
            <a:spLocks noChangeArrowheads="1"/>
          </p:cNvSpPr>
          <p:nvPr/>
        </p:nvSpPr>
        <p:spPr bwMode="auto">
          <a:xfrm>
            <a:off x="193954" y="46786"/>
            <a:ext cx="73417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fr-FR" sz="1200" dirty="0">
                <a:solidFill>
                  <a:srgbClr val="808080"/>
                </a:solidFill>
                <a:latin typeface="+mn-lt"/>
              </a:rPr>
              <a:t>TRACKER</a:t>
            </a:r>
          </a:p>
        </p:txBody>
      </p:sp>
      <p:sp>
        <p:nvSpPr>
          <p:cNvPr id="11" name="3. Unit of measure" hidden="1"/>
          <p:cNvSpPr txBox="1">
            <a:spLocks noChangeArrowheads="1"/>
          </p:cNvSpPr>
          <p:nvPr/>
        </p:nvSpPr>
        <p:spPr bwMode="auto">
          <a:xfrm>
            <a:off x="193954" y="686995"/>
            <a:ext cx="1180409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o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fr-FR" sz="1600" dirty="0" err="1">
                <a:solidFill>
                  <a:srgbClr val="808080"/>
                </a:solidFill>
              </a:rPr>
              <a:t>Subtitle</a:t>
            </a:r>
            <a:endParaRPr lang="fr-FR" sz="1600" dirty="0">
              <a:solidFill>
                <a:srgbClr val="808080"/>
              </a:solidFill>
            </a:endParaRPr>
          </a:p>
        </p:txBody>
      </p:sp>
      <p:sp>
        <p:nvSpPr>
          <p:cNvPr id="13" name="4. Footnote" hidden="1"/>
          <p:cNvSpPr txBox="1">
            <a:spLocks noChangeArrowheads="1"/>
          </p:cNvSpPr>
          <p:nvPr/>
        </p:nvSpPr>
        <p:spPr bwMode="auto">
          <a:xfrm>
            <a:off x="193954" y="6199006"/>
            <a:ext cx="11250331" cy="16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fr-FR" sz="1000" baseline="0" dirty="0">
                <a:solidFill>
                  <a:schemeClr val="tx1"/>
                </a:solidFill>
                <a:latin typeface="+mn-lt"/>
              </a:rPr>
              <a:t>1 Note de bas de page</a:t>
            </a:r>
          </a:p>
        </p:txBody>
      </p:sp>
      <p:sp>
        <p:nvSpPr>
          <p:cNvPr id="14" name="5. Source" hidden="1"/>
          <p:cNvSpPr>
            <a:spLocks noChangeArrowheads="1"/>
          </p:cNvSpPr>
          <p:nvPr/>
        </p:nvSpPr>
        <p:spPr bwMode="auto">
          <a:xfrm>
            <a:off x="193954" y="6583870"/>
            <a:ext cx="11250331" cy="16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p>
            <a:pPr marL="660848" indent="-660848" defTabSz="913526">
              <a:tabLst>
                <a:tab pos="668947" algn="l"/>
              </a:tabLst>
            </a:pPr>
            <a:r>
              <a:rPr lang="fr-FR" sz="1000" baseline="0" dirty="0">
                <a:solidFill>
                  <a:schemeClr val="tx1"/>
                </a:solidFill>
                <a:latin typeface="+mn-lt"/>
              </a:rPr>
              <a:t>SOURCE : Nom de la source</a:t>
            </a:r>
          </a:p>
        </p:txBody>
      </p:sp>
      <p:grpSp>
        <p:nvGrpSpPr>
          <p:cNvPr id="15" name="ACET" hidden="1"/>
          <p:cNvGrpSpPr>
            <a:grpSpLocks/>
          </p:cNvGrpSpPr>
          <p:nvPr/>
        </p:nvGrpSpPr>
        <p:grpSpPr bwMode="auto">
          <a:xfrm>
            <a:off x="193954" y="1381145"/>
            <a:ext cx="5801189" cy="510220"/>
            <a:chOff x="915" y="715"/>
            <a:chExt cx="2686" cy="315"/>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fr-FR" sz="1600" b="1" dirty="0"/>
                <a:t>Title</a:t>
              </a:r>
            </a:p>
            <a:p>
              <a:r>
                <a:rPr lang="fr-FR" sz="1600" dirty="0">
                  <a:solidFill>
                    <a:srgbClr val="808080"/>
                  </a:solidFill>
                </a:rPr>
                <a:t>Unit of measure</a:t>
              </a:r>
            </a:p>
          </p:txBody>
        </p:sp>
      </p:grpSp>
      <p:cxnSp>
        <p:nvCxnSpPr>
          <p:cNvPr id="60" name="Straight Connector 59"/>
          <p:cNvCxnSpPr>
            <a:cxnSpLocks/>
          </p:cNvCxnSpPr>
          <p:nvPr/>
        </p:nvCxnSpPr>
        <p:spPr>
          <a:xfrm>
            <a:off x="11649754" y="6545276"/>
            <a:ext cx="0" cy="23734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9" name="Slide Number"/>
          <p:cNvSpPr txBox="1">
            <a:spLocks/>
          </p:cNvSpPr>
          <p:nvPr/>
        </p:nvSpPr>
        <p:spPr>
          <a:xfrm>
            <a:off x="11714034" y="6586199"/>
            <a:ext cx="284012" cy="155496"/>
          </a:xfrm>
          <a:prstGeom prst="rect">
            <a:avLst/>
          </a:prstGeom>
        </p:spPr>
        <p:txBody>
          <a:bodyPr vert="horz" wrap="none" lIns="0" tIns="0" rIns="0" bIns="0" rtlCol="0" anchor="ctr">
            <a:noAutofit/>
          </a:bodyPr>
          <a:lstStyle>
            <a:defPPr>
              <a:defRPr lang="en-US"/>
            </a:defPPr>
            <a:lvl1pPr>
              <a:defRPr sz="1000" baseline="0">
                <a:latin typeface="+mn-lt"/>
              </a:defRPr>
            </a:lvl1pPr>
          </a:lstStyle>
          <a:p>
            <a:pPr lvl="0" algn="ctr"/>
            <a:fld id="{42C328C1-A84F-4A39-A664-DBA00541A8C6}" type="slidenum">
              <a:rPr lang="fr-FR" sz="1000" smtClean="0"/>
              <a:pPr lvl="0" algn="ctr"/>
              <a:t>‹N°›</a:t>
            </a:fld>
            <a:endParaRPr lang="fr-FR" sz="1000" dirty="0"/>
          </a:p>
        </p:txBody>
      </p:sp>
      <p:cxnSp>
        <p:nvCxnSpPr>
          <p:cNvPr id="64" name="Straight Connector 64"/>
          <p:cNvCxnSpPr/>
          <p:nvPr userDrawn="1"/>
        </p:nvCxnSpPr>
        <p:spPr bwMode="auto">
          <a:xfrm>
            <a:off x="32222" y="6447100"/>
            <a:ext cx="12159778" cy="0"/>
          </a:xfrm>
          <a:prstGeom prst="line">
            <a:avLst/>
          </a:prstGeom>
          <a:noFill/>
          <a:ln w="19050" cap="flat" cmpd="sng" algn="ctr">
            <a:gradFill flip="none" rotWithShape="1">
              <a:gsLst>
                <a:gs pos="0">
                  <a:srgbClr val="156137">
                    <a:alpha val="73000"/>
                  </a:srgbClr>
                </a:gs>
                <a:gs pos="50000">
                  <a:srgbClr val="FFC200">
                    <a:alpha val="61000"/>
                  </a:srgbClr>
                </a:gs>
                <a:gs pos="100000">
                  <a:srgbClr val="D32727">
                    <a:alpha val="8000"/>
                  </a:srgbClr>
                </a:gs>
              </a:gsLst>
              <a:lin ang="10800000" scaled="1"/>
              <a:tileRect/>
            </a:gradFill>
            <a:prstDash val="solid"/>
          </a:ln>
          <a:effectLst/>
        </p:spPr>
      </p:cxnSp>
      <p:grpSp>
        <p:nvGrpSpPr>
          <p:cNvPr id="94" name="Sticker" hidden="1">
            <a:extLst>
              <a:ext uri="{FF2B5EF4-FFF2-40B4-BE49-F238E27FC236}">
                <a16:creationId xmlns:a16="http://schemas.microsoft.com/office/drawing/2014/main" id="{961D3B2C-696D-4EFC-BBBC-46748BB146DD}"/>
              </a:ext>
            </a:extLst>
          </p:cNvPr>
          <p:cNvGrpSpPr/>
          <p:nvPr userDrawn="1"/>
        </p:nvGrpSpPr>
        <p:grpSpPr bwMode="auto">
          <a:xfrm>
            <a:off x="11103122" y="368429"/>
            <a:ext cx="894924" cy="181588"/>
            <a:chOff x="7845851" y="285750"/>
            <a:chExt cx="894924" cy="181588"/>
          </a:xfrm>
        </p:grpSpPr>
        <p:sp>
          <p:nvSpPr>
            <p:cNvPr id="95" name="StickerRectangle">
              <a:extLst>
                <a:ext uri="{FF2B5EF4-FFF2-40B4-BE49-F238E27FC236}">
                  <a16:creationId xmlns:a16="http://schemas.microsoft.com/office/drawing/2014/main" id="{867FF495-16C9-4D35-8EFD-8B9F7D8D13A3}"/>
                </a:ext>
              </a:extLst>
            </p:cNvPr>
            <p:cNvSpPr>
              <a:spLocks noChangeArrowheads="1"/>
            </p:cNvSpPr>
            <p:nvPr/>
          </p:nvSpPr>
          <p:spPr bwMode="auto">
            <a:xfrm>
              <a:off x="7845851" y="285750"/>
              <a:ext cx="894924" cy="18158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chemeClr val="tx2"/>
                </a:buClr>
              </a:pPr>
              <a:r>
                <a:rPr lang="fr-FR" sz="1000" dirty="0">
                  <a:solidFill>
                    <a:srgbClr val="808080"/>
                  </a:solidFill>
                  <a:latin typeface="+mn-lt"/>
                </a:rPr>
                <a:t>PRELIMINARY</a:t>
              </a:r>
            </a:p>
          </p:txBody>
        </p:sp>
        <p:cxnSp>
          <p:nvCxnSpPr>
            <p:cNvPr id="96" name="AutoShape 31">
              <a:extLst>
                <a:ext uri="{FF2B5EF4-FFF2-40B4-BE49-F238E27FC236}">
                  <a16:creationId xmlns:a16="http://schemas.microsoft.com/office/drawing/2014/main" id="{01820925-3F77-46EA-BB63-C432365600BD}"/>
                </a:ext>
              </a:extLst>
            </p:cNvPr>
            <p:cNvCxnSpPr>
              <a:cxnSpLocks noChangeShapeType="1"/>
              <a:stCxn id="95" idx="2"/>
              <a:endCxn id="95" idx="4"/>
            </p:cNvCxnSpPr>
            <p:nvPr/>
          </p:nvCxnSpPr>
          <p:spPr bwMode="auto">
            <a:xfrm>
              <a:off x="7845851" y="285750"/>
              <a:ext cx="0" cy="181588"/>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97" name="AutoShape 32">
              <a:extLst>
                <a:ext uri="{FF2B5EF4-FFF2-40B4-BE49-F238E27FC236}">
                  <a16:creationId xmlns:a16="http://schemas.microsoft.com/office/drawing/2014/main" id="{D87F19A1-3DB5-42A2-9415-9A7417EB4BDB}"/>
                </a:ext>
              </a:extLst>
            </p:cNvPr>
            <p:cNvCxnSpPr>
              <a:cxnSpLocks noChangeShapeType="1"/>
              <a:stCxn id="95" idx="4"/>
              <a:endCxn id="95" idx="6"/>
            </p:cNvCxnSpPr>
            <p:nvPr/>
          </p:nvCxnSpPr>
          <p:spPr bwMode="auto">
            <a:xfrm>
              <a:off x="7845851" y="467338"/>
              <a:ext cx="89492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61" name="LegendBoxes" hidden="1">
            <a:extLst>
              <a:ext uri="{FF2B5EF4-FFF2-40B4-BE49-F238E27FC236}">
                <a16:creationId xmlns:a16="http://schemas.microsoft.com/office/drawing/2014/main" id="{B2002809-0534-42CB-A2AE-0476C8802954}"/>
              </a:ext>
            </a:extLst>
          </p:cNvPr>
          <p:cNvGrpSpPr>
            <a:grpSpLocks/>
          </p:cNvGrpSpPr>
          <p:nvPr userDrawn="1"/>
        </p:nvGrpSpPr>
        <p:grpSpPr bwMode="auto">
          <a:xfrm>
            <a:off x="11039229" y="266863"/>
            <a:ext cx="958817" cy="1159166"/>
            <a:chOff x="4936" y="166"/>
            <a:chExt cx="536" cy="648"/>
          </a:xfrm>
        </p:grpSpPr>
        <p:sp>
          <p:nvSpPr>
            <p:cNvPr id="65" name="Legend1">
              <a:extLst>
                <a:ext uri="{FF2B5EF4-FFF2-40B4-BE49-F238E27FC236}">
                  <a16:creationId xmlns:a16="http://schemas.microsoft.com/office/drawing/2014/main" id="{29729694-526D-421C-BEBA-3C1C01CDDE7C}"/>
                </a:ext>
              </a:extLst>
            </p:cNvPr>
            <p:cNvSpPr>
              <a:spLocks noChangeArrowheads="1"/>
            </p:cNvSpPr>
            <p:nvPr/>
          </p:nvSpPr>
          <p:spPr bwMode="auto">
            <a:xfrm>
              <a:off x="5096" y="166"/>
              <a:ext cx="376"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defTabSz="895350">
                <a:buClr>
                  <a:schemeClr val="tx2"/>
                </a:buClr>
              </a:pPr>
              <a:r>
                <a:rPr lang="fr-FR" sz="1400" dirty="0">
                  <a:latin typeface="+mn-lt"/>
                </a:rPr>
                <a:t>Legend</a:t>
              </a:r>
            </a:p>
          </p:txBody>
        </p:sp>
        <p:sp>
          <p:nvSpPr>
            <p:cNvPr id="79" name="LegendRectangle1">
              <a:extLst>
                <a:ext uri="{FF2B5EF4-FFF2-40B4-BE49-F238E27FC236}">
                  <a16:creationId xmlns:a16="http://schemas.microsoft.com/office/drawing/2014/main" id="{191AF6DC-64B5-46D0-B849-5AC25F02CDE0}"/>
                </a:ext>
              </a:extLst>
            </p:cNvPr>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1400" dirty="0">
                <a:latin typeface="+mn-lt"/>
              </a:endParaRPr>
            </a:p>
          </p:txBody>
        </p:sp>
        <p:sp>
          <p:nvSpPr>
            <p:cNvPr id="80" name="Legend2">
              <a:extLst>
                <a:ext uri="{FF2B5EF4-FFF2-40B4-BE49-F238E27FC236}">
                  <a16:creationId xmlns:a16="http://schemas.microsoft.com/office/drawing/2014/main" id="{3813FE7E-C12D-4565-A966-14B52CC5D587}"/>
                </a:ext>
              </a:extLst>
            </p:cNvPr>
            <p:cNvSpPr>
              <a:spLocks noChangeArrowheads="1"/>
            </p:cNvSpPr>
            <p:nvPr/>
          </p:nvSpPr>
          <p:spPr bwMode="auto">
            <a:xfrm>
              <a:off x="5096" y="336"/>
              <a:ext cx="376"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defTabSz="895350">
                <a:buClr>
                  <a:schemeClr val="tx2"/>
                </a:buClr>
              </a:pPr>
              <a:r>
                <a:rPr lang="fr-FR" sz="1400" dirty="0">
                  <a:latin typeface="+mn-lt"/>
                </a:rPr>
                <a:t>Legend</a:t>
              </a:r>
            </a:p>
          </p:txBody>
        </p:sp>
        <p:sp>
          <p:nvSpPr>
            <p:cNvPr id="81" name="LegendRectangle2">
              <a:extLst>
                <a:ext uri="{FF2B5EF4-FFF2-40B4-BE49-F238E27FC236}">
                  <a16:creationId xmlns:a16="http://schemas.microsoft.com/office/drawing/2014/main" id="{19CA8D18-9106-433A-BC3E-C2C268319FC6}"/>
                </a:ext>
              </a:extLst>
            </p:cNvPr>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1400" dirty="0">
                <a:latin typeface="+mn-lt"/>
              </a:endParaRPr>
            </a:p>
          </p:txBody>
        </p:sp>
        <p:sp>
          <p:nvSpPr>
            <p:cNvPr id="82" name="Legend3">
              <a:extLst>
                <a:ext uri="{FF2B5EF4-FFF2-40B4-BE49-F238E27FC236}">
                  <a16:creationId xmlns:a16="http://schemas.microsoft.com/office/drawing/2014/main" id="{84D9A387-AAA3-4F71-A15C-D8856DF824B3}"/>
                </a:ext>
              </a:extLst>
            </p:cNvPr>
            <p:cNvSpPr>
              <a:spLocks noChangeArrowheads="1"/>
            </p:cNvSpPr>
            <p:nvPr/>
          </p:nvSpPr>
          <p:spPr bwMode="auto">
            <a:xfrm>
              <a:off x="5096" y="507"/>
              <a:ext cx="376"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defTabSz="895350">
                <a:buClr>
                  <a:schemeClr val="tx2"/>
                </a:buClr>
              </a:pPr>
              <a:r>
                <a:rPr lang="fr-FR" sz="1400" dirty="0">
                  <a:latin typeface="+mn-lt"/>
                </a:rPr>
                <a:t>Legend</a:t>
              </a:r>
            </a:p>
          </p:txBody>
        </p:sp>
        <p:sp>
          <p:nvSpPr>
            <p:cNvPr id="83" name="LegendRectangle3">
              <a:extLst>
                <a:ext uri="{FF2B5EF4-FFF2-40B4-BE49-F238E27FC236}">
                  <a16:creationId xmlns:a16="http://schemas.microsoft.com/office/drawing/2014/main" id="{B818E01F-2FB3-44A4-9613-A9F2086EFD90}"/>
                </a:ext>
              </a:extLst>
            </p:cNvPr>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1400" dirty="0">
                <a:latin typeface="+mn-lt"/>
              </a:endParaRPr>
            </a:p>
          </p:txBody>
        </p:sp>
        <p:sp>
          <p:nvSpPr>
            <p:cNvPr id="85" name="Legend4">
              <a:extLst>
                <a:ext uri="{FF2B5EF4-FFF2-40B4-BE49-F238E27FC236}">
                  <a16:creationId xmlns:a16="http://schemas.microsoft.com/office/drawing/2014/main" id="{4491D83F-DCF4-4027-983C-042845E23539}"/>
                </a:ext>
              </a:extLst>
            </p:cNvPr>
            <p:cNvSpPr>
              <a:spLocks noChangeArrowheads="1"/>
            </p:cNvSpPr>
            <p:nvPr/>
          </p:nvSpPr>
          <p:spPr bwMode="auto">
            <a:xfrm>
              <a:off x="5096" y="678"/>
              <a:ext cx="376"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defTabSz="895350">
                <a:buClr>
                  <a:schemeClr val="tx2"/>
                </a:buClr>
              </a:pPr>
              <a:r>
                <a:rPr lang="fr-FR" sz="1400" dirty="0">
                  <a:latin typeface="+mn-lt"/>
                </a:rPr>
                <a:t>Legend</a:t>
              </a:r>
            </a:p>
          </p:txBody>
        </p:sp>
        <p:sp>
          <p:nvSpPr>
            <p:cNvPr id="86" name="LegendRectangle4">
              <a:extLst>
                <a:ext uri="{FF2B5EF4-FFF2-40B4-BE49-F238E27FC236}">
                  <a16:creationId xmlns:a16="http://schemas.microsoft.com/office/drawing/2014/main" id="{C99C9C78-A60F-4030-9060-CA7A656C124F}"/>
                </a:ext>
              </a:extLst>
            </p:cNvPr>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1400" dirty="0">
                <a:latin typeface="+mn-lt"/>
              </a:endParaRPr>
            </a:p>
          </p:txBody>
        </p:sp>
      </p:grpSp>
      <p:grpSp>
        <p:nvGrpSpPr>
          <p:cNvPr id="87" name="LegendLines" hidden="1">
            <a:extLst>
              <a:ext uri="{FF2B5EF4-FFF2-40B4-BE49-F238E27FC236}">
                <a16:creationId xmlns:a16="http://schemas.microsoft.com/office/drawing/2014/main" id="{E75A5C36-CDC3-460A-87B5-F005EC5FA71C}"/>
              </a:ext>
            </a:extLst>
          </p:cNvPr>
          <p:cNvGrpSpPr>
            <a:grpSpLocks/>
          </p:cNvGrpSpPr>
          <p:nvPr userDrawn="1"/>
        </p:nvGrpSpPr>
        <p:grpSpPr bwMode="auto">
          <a:xfrm>
            <a:off x="10692195" y="266863"/>
            <a:ext cx="1305851" cy="858642"/>
            <a:chOff x="4750" y="166"/>
            <a:chExt cx="730" cy="480"/>
          </a:xfrm>
        </p:grpSpPr>
        <p:sp>
          <p:nvSpPr>
            <p:cNvPr id="88" name="LineLegend1">
              <a:extLst>
                <a:ext uri="{FF2B5EF4-FFF2-40B4-BE49-F238E27FC236}">
                  <a16:creationId xmlns:a16="http://schemas.microsoft.com/office/drawing/2014/main" id="{BD2475E6-E908-48A5-A73B-991E69C0041A}"/>
                </a:ext>
              </a:extLst>
            </p:cNvPr>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a:endParaRPr lang="fr-FR" sz="1400" dirty="0">
                <a:latin typeface="+mn-lt"/>
              </a:endParaRPr>
            </a:p>
          </p:txBody>
        </p:sp>
        <p:sp>
          <p:nvSpPr>
            <p:cNvPr id="89" name="LineLegend2">
              <a:extLst>
                <a:ext uri="{FF2B5EF4-FFF2-40B4-BE49-F238E27FC236}">
                  <a16:creationId xmlns:a16="http://schemas.microsoft.com/office/drawing/2014/main" id="{B8AE83A6-A147-465F-8C69-6A758AD8F738}"/>
                </a:ext>
              </a:extLst>
            </p:cNvPr>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a:endParaRPr lang="fr-FR" sz="1400" dirty="0">
                <a:latin typeface="+mn-lt"/>
              </a:endParaRPr>
            </a:p>
          </p:txBody>
        </p:sp>
        <p:sp>
          <p:nvSpPr>
            <p:cNvPr id="90" name="LineLegend3">
              <a:extLst>
                <a:ext uri="{FF2B5EF4-FFF2-40B4-BE49-F238E27FC236}">
                  <a16:creationId xmlns:a16="http://schemas.microsoft.com/office/drawing/2014/main" id="{B4FAECB0-4992-45C1-A5B7-FE851E701E35}"/>
                </a:ext>
              </a:extLst>
            </p:cNvPr>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a:endParaRPr lang="fr-FR" sz="1400" dirty="0">
                <a:latin typeface="+mn-lt"/>
              </a:endParaRPr>
            </a:p>
          </p:txBody>
        </p:sp>
        <p:sp>
          <p:nvSpPr>
            <p:cNvPr id="91" name="Legend1">
              <a:extLst>
                <a:ext uri="{FF2B5EF4-FFF2-40B4-BE49-F238E27FC236}">
                  <a16:creationId xmlns:a16="http://schemas.microsoft.com/office/drawing/2014/main" id="{8F3E8FFD-FC35-478D-96B0-25E355B9F9B6}"/>
                </a:ext>
              </a:extLst>
            </p:cNvPr>
            <p:cNvSpPr>
              <a:spLocks noChangeArrowheads="1"/>
            </p:cNvSpPr>
            <p:nvPr/>
          </p:nvSpPr>
          <p:spPr bwMode="auto">
            <a:xfrm>
              <a:off x="5104" y="166"/>
              <a:ext cx="376"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defTabSz="895350">
                <a:buClr>
                  <a:schemeClr val="tx2"/>
                </a:buClr>
              </a:pPr>
              <a:r>
                <a:rPr lang="fr-FR" sz="1400" dirty="0">
                  <a:latin typeface="+mn-lt"/>
                </a:rPr>
                <a:t>Legend</a:t>
              </a:r>
            </a:p>
          </p:txBody>
        </p:sp>
        <p:sp>
          <p:nvSpPr>
            <p:cNvPr id="92" name="Legend2">
              <a:extLst>
                <a:ext uri="{FF2B5EF4-FFF2-40B4-BE49-F238E27FC236}">
                  <a16:creationId xmlns:a16="http://schemas.microsoft.com/office/drawing/2014/main" id="{D302D7D4-B237-4E42-8283-2E5C7BB46385}"/>
                </a:ext>
              </a:extLst>
            </p:cNvPr>
            <p:cNvSpPr>
              <a:spLocks noChangeArrowheads="1"/>
            </p:cNvSpPr>
            <p:nvPr/>
          </p:nvSpPr>
          <p:spPr bwMode="auto">
            <a:xfrm>
              <a:off x="5104" y="334"/>
              <a:ext cx="376"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defTabSz="895350">
                <a:buClr>
                  <a:schemeClr val="tx2"/>
                </a:buClr>
              </a:pPr>
              <a:r>
                <a:rPr lang="fr-FR" sz="1400" dirty="0">
                  <a:latin typeface="+mn-lt"/>
                </a:rPr>
                <a:t>Legend</a:t>
              </a:r>
            </a:p>
          </p:txBody>
        </p:sp>
        <p:sp>
          <p:nvSpPr>
            <p:cNvPr id="93" name="Legend3">
              <a:extLst>
                <a:ext uri="{FF2B5EF4-FFF2-40B4-BE49-F238E27FC236}">
                  <a16:creationId xmlns:a16="http://schemas.microsoft.com/office/drawing/2014/main" id="{50BAB7FF-3577-498E-831C-B15F355CE8CC}"/>
                </a:ext>
              </a:extLst>
            </p:cNvPr>
            <p:cNvSpPr>
              <a:spLocks noChangeArrowheads="1"/>
            </p:cNvSpPr>
            <p:nvPr/>
          </p:nvSpPr>
          <p:spPr bwMode="auto">
            <a:xfrm>
              <a:off x="5104" y="510"/>
              <a:ext cx="376"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defTabSz="895350">
                <a:buClr>
                  <a:schemeClr val="tx2"/>
                </a:buClr>
              </a:pPr>
              <a:r>
                <a:rPr lang="fr-FR" sz="1400" dirty="0">
                  <a:latin typeface="+mn-lt"/>
                </a:rPr>
                <a:t>Legend</a:t>
              </a:r>
            </a:p>
          </p:txBody>
        </p:sp>
      </p:grpSp>
      <p:grpSp>
        <p:nvGrpSpPr>
          <p:cNvPr id="98" name="LegendMoons" hidden="1">
            <a:extLst>
              <a:ext uri="{FF2B5EF4-FFF2-40B4-BE49-F238E27FC236}">
                <a16:creationId xmlns:a16="http://schemas.microsoft.com/office/drawing/2014/main" id="{E2E1262A-C838-489B-9909-A23D9E9E2574}"/>
              </a:ext>
            </a:extLst>
          </p:cNvPr>
          <p:cNvGrpSpPr/>
          <p:nvPr userDrawn="1"/>
        </p:nvGrpSpPr>
        <p:grpSpPr>
          <a:xfrm>
            <a:off x="10964756" y="266863"/>
            <a:ext cx="1033290" cy="1478855"/>
            <a:chOff x="7907170" y="286541"/>
            <a:chExt cx="916992" cy="1312409"/>
          </a:xfrm>
        </p:grpSpPr>
        <p:grpSp>
          <p:nvGrpSpPr>
            <p:cNvPr id="99" name="MoonLegend2">
              <a:extLst>
                <a:ext uri="{FF2B5EF4-FFF2-40B4-BE49-F238E27FC236}">
                  <a16:creationId xmlns:a16="http://schemas.microsoft.com/office/drawing/2014/main" id="{D2A10C40-5FCC-4003-A8AA-E0C4EB921180}"/>
                </a:ext>
              </a:extLst>
            </p:cNvPr>
            <p:cNvGrpSpPr>
              <a:grpSpLocks noChangeAspect="1"/>
            </p:cNvGrpSpPr>
            <p:nvPr>
              <p:custDataLst>
                <p:tags r:id="rId5"/>
              </p:custDataLst>
            </p:nvPr>
          </p:nvGrpSpPr>
          <p:grpSpPr bwMode="auto">
            <a:xfrm>
              <a:off x="7907170" y="563471"/>
              <a:ext cx="209550" cy="209551"/>
              <a:chOff x="1694" y="2044"/>
              <a:chExt cx="160" cy="160"/>
            </a:xfrm>
          </p:grpSpPr>
          <p:sp>
            <p:nvSpPr>
              <p:cNvPr id="117" name="Oval 41">
                <a:extLst>
                  <a:ext uri="{FF2B5EF4-FFF2-40B4-BE49-F238E27FC236}">
                    <a16:creationId xmlns:a16="http://schemas.microsoft.com/office/drawing/2014/main" id="{48F24BCD-9C34-4994-B59A-B25C9A479A81}"/>
                  </a:ext>
                </a:extLst>
              </p:cNvPr>
              <p:cNvSpPr>
                <a:spLocks noChangeAspect="1" noChangeArrowheads="1"/>
              </p:cNvSpPr>
              <p:nvPr>
                <p:custDataLst>
                  <p:tags r:id="rId18"/>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1400" dirty="0">
                  <a:latin typeface="+mn-lt"/>
                </a:endParaRPr>
              </a:p>
            </p:txBody>
          </p:sp>
          <p:sp>
            <p:nvSpPr>
              <p:cNvPr id="118" name="Arc 42">
                <a:extLst>
                  <a:ext uri="{FF2B5EF4-FFF2-40B4-BE49-F238E27FC236}">
                    <a16:creationId xmlns:a16="http://schemas.microsoft.com/office/drawing/2014/main" id="{C6452111-2E74-4625-BA64-6375820D8294}"/>
                  </a:ext>
                </a:extLst>
              </p:cNvPr>
              <p:cNvSpPr>
                <a:spLocks noChangeAspect="1"/>
              </p:cNvSpPr>
              <p:nvPr>
                <p:custDataLst>
                  <p:tags r:id="rId19"/>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1400" dirty="0">
                  <a:latin typeface="+mn-lt"/>
                </a:endParaRPr>
              </a:p>
            </p:txBody>
          </p:sp>
        </p:grpSp>
        <p:grpSp>
          <p:nvGrpSpPr>
            <p:cNvPr id="100" name="MoonLegend4">
              <a:extLst>
                <a:ext uri="{FF2B5EF4-FFF2-40B4-BE49-F238E27FC236}">
                  <a16:creationId xmlns:a16="http://schemas.microsoft.com/office/drawing/2014/main" id="{8B761176-7523-44EE-A7BA-2A1595EC9838}"/>
                </a:ext>
              </a:extLst>
            </p:cNvPr>
            <p:cNvGrpSpPr>
              <a:grpSpLocks noChangeAspect="1"/>
            </p:cNvGrpSpPr>
            <p:nvPr>
              <p:custDataLst>
                <p:tags r:id="rId6"/>
              </p:custDataLst>
            </p:nvPr>
          </p:nvGrpSpPr>
          <p:grpSpPr bwMode="auto">
            <a:xfrm>
              <a:off x="7907170" y="1111953"/>
              <a:ext cx="209550" cy="209551"/>
              <a:chOff x="4495" y="1198"/>
              <a:chExt cx="160" cy="160"/>
            </a:xfrm>
          </p:grpSpPr>
          <p:sp>
            <p:nvSpPr>
              <p:cNvPr id="115" name="Oval 47">
                <a:extLst>
                  <a:ext uri="{FF2B5EF4-FFF2-40B4-BE49-F238E27FC236}">
                    <a16:creationId xmlns:a16="http://schemas.microsoft.com/office/drawing/2014/main" id="{1B9AE4E9-56C1-4759-BE5C-736269DDF5D9}"/>
                  </a:ext>
                </a:extLst>
              </p:cNvPr>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1400" dirty="0">
                  <a:latin typeface="+mn-lt"/>
                </a:endParaRPr>
              </a:p>
            </p:txBody>
          </p:sp>
          <p:sp>
            <p:nvSpPr>
              <p:cNvPr id="116" name="Arc 48">
                <a:extLst>
                  <a:ext uri="{FF2B5EF4-FFF2-40B4-BE49-F238E27FC236}">
                    <a16:creationId xmlns:a16="http://schemas.microsoft.com/office/drawing/2014/main" id="{1A9CD6A4-2F1A-4502-A2E9-E14A46DA7CF6}"/>
                  </a:ext>
                </a:extLst>
              </p:cNvPr>
              <p:cNvSpPr>
                <a:spLocks noChangeAspect="1"/>
              </p:cNvSpPr>
              <p:nvPr>
                <p:custDataLst>
                  <p:tags r:id="rId17"/>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1400" dirty="0">
                  <a:latin typeface="+mn-lt"/>
                </a:endParaRPr>
              </a:p>
            </p:txBody>
          </p:sp>
        </p:grpSp>
        <p:sp>
          <p:nvSpPr>
            <p:cNvPr id="101" name="Legend1">
              <a:extLst>
                <a:ext uri="{FF2B5EF4-FFF2-40B4-BE49-F238E27FC236}">
                  <a16:creationId xmlns:a16="http://schemas.microsoft.com/office/drawing/2014/main" id="{6980A455-DA38-43AC-B3D7-21DAC5536729}"/>
                </a:ext>
              </a:extLst>
            </p:cNvPr>
            <p:cNvSpPr>
              <a:spLocks noChangeArrowheads="1"/>
            </p:cNvSpPr>
            <p:nvPr/>
          </p:nvSpPr>
          <p:spPr bwMode="auto">
            <a:xfrm>
              <a:off x="8227845" y="286541"/>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defTabSz="895350">
                <a:buClr>
                  <a:schemeClr val="tx2"/>
                </a:buClr>
              </a:pPr>
              <a:r>
                <a:rPr lang="fr-FR" sz="1400" dirty="0">
                  <a:latin typeface="+mn-lt"/>
                </a:rPr>
                <a:t>Legend</a:t>
              </a:r>
            </a:p>
          </p:txBody>
        </p:sp>
        <p:sp>
          <p:nvSpPr>
            <p:cNvPr id="102" name="Legend2">
              <a:extLst>
                <a:ext uri="{FF2B5EF4-FFF2-40B4-BE49-F238E27FC236}">
                  <a16:creationId xmlns:a16="http://schemas.microsoft.com/office/drawing/2014/main" id="{66E0954A-86AC-4CDA-96F2-3CB63379664C}"/>
                </a:ext>
              </a:extLst>
            </p:cNvPr>
            <p:cNvSpPr>
              <a:spLocks noChangeArrowheads="1"/>
            </p:cNvSpPr>
            <p:nvPr/>
          </p:nvSpPr>
          <p:spPr bwMode="auto">
            <a:xfrm>
              <a:off x="8227845" y="561179"/>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defTabSz="895350">
                <a:buClr>
                  <a:schemeClr val="tx2"/>
                </a:buClr>
              </a:pPr>
              <a:r>
                <a:rPr lang="fr-FR" sz="1400" dirty="0">
                  <a:latin typeface="+mn-lt"/>
                </a:rPr>
                <a:t>Legend</a:t>
              </a:r>
            </a:p>
          </p:txBody>
        </p:sp>
        <p:sp>
          <p:nvSpPr>
            <p:cNvPr id="103" name="Legend3">
              <a:extLst>
                <a:ext uri="{FF2B5EF4-FFF2-40B4-BE49-F238E27FC236}">
                  <a16:creationId xmlns:a16="http://schemas.microsoft.com/office/drawing/2014/main" id="{99C7D391-98C0-419E-884F-AC2BA1D564B5}"/>
                </a:ext>
              </a:extLst>
            </p:cNvPr>
            <p:cNvSpPr>
              <a:spLocks noChangeArrowheads="1"/>
            </p:cNvSpPr>
            <p:nvPr/>
          </p:nvSpPr>
          <p:spPr bwMode="auto">
            <a:xfrm>
              <a:off x="8227845" y="835818"/>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defTabSz="895350">
                <a:buClr>
                  <a:schemeClr val="tx2"/>
                </a:buClr>
              </a:pPr>
              <a:r>
                <a:rPr lang="fr-FR" sz="1400" dirty="0">
                  <a:latin typeface="+mn-lt"/>
                </a:rPr>
                <a:t>Legend</a:t>
              </a:r>
            </a:p>
          </p:txBody>
        </p:sp>
        <p:sp>
          <p:nvSpPr>
            <p:cNvPr id="104" name="Legend4">
              <a:extLst>
                <a:ext uri="{FF2B5EF4-FFF2-40B4-BE49-F238E27FC236}">
                  <a16:creationId xmlns:a16="http://schemas.microsoft.com/office/drawing/2014/main" id="{AE1FCBB6-A282-4669-B03F-3F03584F1A8B}"/>
                </a:ext>
              </a:extLst>
            </p:cNvPr>
            <p:cNvSpPr>
              <a:spLocks noChangeArrowheads="1"/>
            </p:cNvSpPr>
            <p:nvPr/>
          </p:nvSpPr>
          <p:spPr bwMode="auto">
            <a:xfrm>
              <a:off x="8227845" y="1107281"/>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defTabSz="895350">
                <a:buClr>
                  <a:schemeClr val="tx2"/>
                </a:buClr>
              </a:pPr>
              <a:r>
                <a:rPr lang="fr-FR" sz="1400" dirty="0">
                  <a:latin typeface="+mn-lt"/>
                </a:rPr>
                <a:t>Legend</a:t>
              </a:r>
            </a:p>
          </p:txBody>
        </p:sp>
        <p:sp>
          <p:nvSpPr>
            <p:cNvPr id="105" name="Legend5">
              <a:extLst>
                <a:ext uri="{FF2B5EF4-FFF2-40B4-BE49-F238E27FC236}">
                  <a16:creationId xmlns:a16="http://schemas.microsoft.com/office/drawing/2014/main" id="{267B0C1F-0159-4EA8-8D19-F36FC0556445}"/>
                </a:ext>
              </a:extLst>
            </p:cNvPr>
            <p:cNvSpPr>
              <a:spLocks noChangeArrowheads="1"/>
            </p:cNvSpPr>
            <p:nvPr/>
          </p:nvSpPr>
          <p:spPr bwMode="auto">
            <a:xfrm>
              <a:off x="8227845" y="1383506"/>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defTabSz="895350">
                <a:buClr>
                  <a:schemeClr val="tx2"/>
                </a:buClr>
              </a:pPr>
              <a:r>
                <a:rPr lang="fr-FR" sz="1400" dirty="0">
                  <a:latin typeface="+mn-lt"/>
                </a:rPr>
                <a:t>Legend</a:t>
              </a:r>
            </a:p>
          </p:txBody>
        </p:sp>
        <p:grpSp>
          <p:nvGrpSpPr>
            <p:cNvPr id="106" name="MoonLegend3">
              <a:extLst>
                <a:ext uri="{FF2B5EF4-FFF2-40B4-BE49-F238E27FC236}">
                  <a16:creationId xmlns:a16="http://schemas.microsoft.com/office/drawing/2014/main" id="{1D512B22-0B24-46F1-ADA4-5F87A9AD21AE}"/>
                </a:ext>
              </a:extLst>
            </p:cNvPr>
            <p:cNvGrpSpPr>
              <a:grpSpLocks noChangeAspect="1"/>
            </p:cNvGrpSpPr>
            <p:nvPr>
              <p:custDataLst>
                <p:tags r:id="rId7"/>
              </p:custDataLst>
            </p:nvPr>
          </p:nvGrpSpPr>
          <p:grpSpPr bwMode="auto">
            <a:xfrm>
              <a:off x="7907170" y="837712"/>
              <a:ext cx="209550" cy="209551"/>
              <a:chOff x="4495" y="1198"/>
              <a:chExt cx="160" cy="160"/>
            </a:xfrm>
          </p:grpSpPr>
          <p:sp>
            <p:nvSpPr>
              <p:cNvPr id="113" name="Oval 47">
                <a:extLst>
                  <a:ext uri="{FF2B5EF4-FFF2-40B4-BE49-F238E27FC236}">
                    <a16:creationId xmlns:a16="http://schemas.microsoft.com/office/drawing/2014/main" id="{AD02A4DF-0EE0-4499-9A27-EDE21EB18BC7}"/>
                  </a:ext>
                </a:extLst>
              </p:cNvPr>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1400" dirty="0">
                  <a:latin typeface="+mn-lt"/>
                </a:endParaRPr>
              </a:p>
            </p:txBody>
          </p:sp>
          <p:sp>
            <p:nvSpPr>
              <p:cNvPr id="114" name="Arc 48">
                <a:extLst>
                  <a:ext uri="{FF2B5EF4-FFF2-40B4-BE49-F238E27FC236}">
                    <a16:creationId xmlns:a16="http://schemas.microsoft.com/office/drawing/2014/main" id="{B652E2BD-05FA-495D-9D4D-16360A6097FA}"/>
                  </a:ext>
                </a:extLst>
              </p:cNvPr>
              <p:cNvSpPr>
                <a:spLocks noChangeAspect="1"/>
              </p:cNvSpPr>
              <p:nvPr>
                <p:custDataLst>
                  <p:tags r:id="rId15"/>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1400" dirty="0">
                  <a:latin typeface="+mn-lt"/>
                </a:endParaRPr>
              </a:p>
            </p:txBody>
          </p:sp>
        </p:grpSp>
        <p:grpSp>
          <p:nvGrpSpPr>
            <p:cNvPr id="107" name="MoonLegend5">
              <a:extLst>
                <a:ext uri="{FF2B5EF4-FFF2-40B4-BE49-F238E27FC236}">
                  <a16:creationId xmlns:a16="http://schemas.microsoft.com/office/drawing/2014/main" id="{44B1C647-0050-457A-B615-2A05D3B32F85}"/>
                </a:ext>
              </a:extLst>
            </p:cNvPr>
            <p:cNvGrpSpPr>
              <a:grpSpLocks noChangeAspect="1"/>
            </p:cNvGrpSpPr>
            <p:nvPr userDrawn="1">
              <p:custDataLst>
                <p:tags r:id="rId8"/>
              </p:custDataLst>
            </p:nvPr>
          </p:nvGrpSpPr>
          <p:grpSpPr bwMode="auto">
            <a:xfrm>
              <a:off x="7907170" y="1386195"/>
              <a:ext cx="209550" cy="209551"/>
              <a:chOff x="4495" y="1198"/>
              <a:chExt cx="160" cy="160"/>
            </a:xfrm>
          </p:grpSpPr>
          <p:sp>
            <p:nvSpPr>
              <p:cNvPr id="111" name="Oval 47">
                <a:extLst>
                  <a:ext uri="{FF2B5EF4-FFF2-40B4-BE49-F238E27FC236}">
                    <a16:creationId xmlns:a16="http://schemas.microsoft.com/office/drawing/2014/main" id="{A25B801E-0251-4C3D-8105-86517D8CA8DE}"/>
                  </a:ext>
                </a:extLst>
              </p:cNvPr>
              <p:cNvSpPr>
                <a:spLocks noChangeAspect="1" noChangeArrowheads="1"/>
              </p:cNvSpPr>
              <p:nvPr>
                <p:custDataLst>
                  <p:tags r:id="rId12"/>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1400" dirty="0">
                  <a:latin typeface="+mn-lt"/>
                </a:endParaRPr>
              </a:p>
            </p:txBody>
          </p:sp>
          <p:sp>
            <p:nvSpPr>
              <p:cNvPr id="112" name="Arc 48">
                <a:extLst>
                  <a:ext uri="{FF2B5EF4-FFF2-40B4-BE49-F238E27FC236}">
                    <a16:creationId xmlns:a16="http://schemas.microsoft.com/office/drawing/2014/main" id="{830A89A6-2689-4457-A3E3-52A2D9C8D3EA}"/>
                  </a:ext>
                </a:extLst>
              </p:cNvPr>
              <p:cNvSpPr>
                <a:spLocks noChangeAspect="1"/>
              </p:cNvSpPr>
              <p:nvPr>
                <p:custDataLst>
                  <p:tags r:id="rId13"/>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1400" dirty="0">
                  <a:latin typeface="+mn-lt"/>
                </a:endParaRPr>
              </a:p>
            </p:txBody>
          </p:sp>
        </p:grpSp>
        <p:grpSp>
          <p:nvGrpSpPr>
            <p:cNvPr id="108" name="MoonLegend1">
              <a:extLst>
                <a:ext uri="{FF2B5EF4-FFF2-40B4-BE49-F238E27FC236}">
                  <a16:creationId xmlns:a16="http://schemas.microsoft.com/office/drawing/2014/main" id="{BAFD1DA1-1FD4-4F81-AD07-1BA7D5722E6F}"/>
                </a:ext>
              </a:extLst>
            </p:cNvPr>
            <p:cNvGrpSpPr>
              <a:grpSpLocks noChangeAspect="1"/>
            </p:cNvGrpSpPr>
            <p:nvPr userDrawn="1">
              <p:custDataLst>
                <p:tags r:id="rId9"/>
              </p:custDataLst>
            </p:nvPr>
          </p:nvGrpSpPr>
          <p:grpSpPr bwMode="auto">
            <a:xfrm>
              <a:off x="7907170" y="289230"/>
              <a:ext cx="209550" cy="209551"/>
              <a:chOff x="4495" y="1198"/>
              <a:chExt cx="160" cy="160"/>
            </a:xfrm>
          </p:grpSpPr>
          <p:sp>
            <p:nvSpPr>
              <p:cNvPr id="109" name="Oval 47">
                <a:extLst>
                  <a:ext uri="{FF2B5EF4-FFF2-40B4-BE49-F238E27FC236}">
                    <a16:creationId xmlns:a16="http://schemas.microsoft.com/office/drawing/2014/main" id="{016DD3EC-A23B-46F8-ADB1-0E7EB220A554}"/>
                  </a:ext>
                </a:extLst>
              </p:cNvPr>
              <p:cNvSpPr>
                <a:spLocks noChangeAspect="1" noChangeArrowheads="1"/>
              </p:cNvSpPr>
              <p:nvPr>
                <p:custDataLst>
                  <p:tags r:id="rId1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1400" dirty="0">
                  <a:latin typeface="+mn-lt"/>
                </a:endParaRPr>
              </a:p>
            </p:txBody>
          </p:sp>
          <p:sp>
            <p:nvSpPr>
              <p:cNvPr id="110" name="Arc 48">
                <a:extLst>
                  <a:ext uri="{FF2B5EF4-FFF2-40B4-BE49-F238E27FC236}">
                    <a16:creationId xmlns:a16="http://schemas.microsoft.com/office/drawing/2014/main" id="{B986235F-5D59-4EB2-A3AA-F9BB7DF2256C}"/>
                  </a:ext>
                </a:extLst>
              </p:cNvPr>
              <p:cNvSpPr>
                <a:spLocks noChangeAspect="1"/>
              </p:cNvSpPr>
              <p:nvPr>
                <p:custDataLst>
                  <p:tags r:id="rId11"/>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fr-FR" sz="1400" dirty="0">
                  <a:latin typeface="+mn-lt"/>
                </a:endParaRPr>
              </a:p>
            </p:txBody>
          </p:sp>
        </p:grpSp>
      </p:grpSp>
      <p:sp>
        <p:nvSpPr>
          <p:cNvPr id="4" name="Text Placeholder 3">
            <a:extLst>
              <a:ext uri="{FF2B5EF4-FFF2-40B4-BE49-F238E27FC236}">
                <a16:creationId xmlns:a16="http://schemas.microsoft.com/office/drawing/2014/main" id="{14C2C68B-0413-486B-8B18-19080B4FBA7F}"/>
              </a:ext>
            </a:extLst>
          </p:cNvPr>
          <p:cNvSpPr>
            <a:spLocks noGrp="1"/>
          </p:cNvSpPr>
          <p:nvPr>
            <p:ph type="body" idx="1"/>
          </p:nvPr>
        </p:nvSpPr>
        <p:spPr>
          <a:xfrm>
            <a:off x="838200" y="1825625"/>
            <a:ext cx="10515600" cy="1323439"/>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1519093628"/>
      </p:ext>
    </p:extLst>
  </p:cSld>
  <p:clrMap bg1="lt1" tx1="dk1" bg2="lt2" tx2="dk2" accent1="accent1" accent2="accent2" accent3="accent3" accent4="accent4" accent5="accent5" accent6="accent6" hlink="hlink" folHlink="folHlink"/>
  <p:sldLayoutIdLst>
    <p:sldLayoutId id="2147483683" r:id="rId1"/>
    <p:sldLayoutId id="2147483684" r:id="rId2"/>
  </p:sldLayoutIdLst>
  <p:hf hdr="0" ftr="0" dt="0"/>
  <p:txStyles>
    <p:titleStyle>
      <a:lvl1pPr algn="l" defTabSz="913526" rtl="0" eaLnBrk="1" fontAlgn="base" hangingPunct="1">
        <a:spcBef>
          <a:spcPct val="0"/>
        </a:spcBef>
        <a:spcAft>
          <a:spcPct val="0"/>
        </a:spcAft>
        <a:tabLst>
          <a:tab pos="364439" algn="l"/>
        </a:tabLst>
        <a:defRPr sz="1939" b="1">
          <a:solidFill>
            <a:schemeClr val="tx2"/>
          </a:solidFill>
          <a:latin typeface="+mj-lt"/>
          <a:ea typeface="+mj-ea"/>
          <a:cs typeface="+mj-cs"/>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9pPr>
    </p:bodyStyle>
    <p:otherStyle>
      <a:defPPr>
        <a:defRPr lang="en-US"/>
      </a:defPPr>
      <a:lvl1pPr marL="0" algn="l" defTabSz="932962" rtl="0" eaLnBrk="1" latinLnBrk="0" hangingPunct="1">
        <a:defRPr sz="1837" kern="1200">
          <a:solidFill>
            <a:schemeClr val="tx1"/>
          </a:solidFill>
          <a:latin typeface="+mn-lt"/>
          <a:ea typeface="+mn-ea"/>
          <a:cs typeface="+mn-cs"/>
        </a:defRPr>
      </a:lvl1pPr>
      <a:lvl2pPr marL="466481" algn="l" defTabSz="932962" rtl="0" eaLnBrk="1" latinLnBrk="0" hangingPunct="1">
        <a:defRPr sz="1837" kern="1200">
          <a:solidFill>
            <a:schemeClr val="tx1"/>
          </a:solidFill>
          <a:latin typeface="+mn-lt"/>
          <a:ea typeface="+mn-ea"/>
          <a:cs typeface="+mn-cs"/>
        </a:defRPr>
      </a:lvl2pPr>
      <a:lvl3pPr marL="932962" algn="l" defTabSz="932962" rtl="0" eaLnBrk="1" latinLnBrk="0" hangingPunct="1">
        <a:defRPr sz="1837" kern="1200">
          <a:solidFill>
            <a:schemeClr val="tx1"/>
          </a:solidFill>
          <a:latin typeface="+mn-lt"/>
          <a:ea typeface="+mn-ea"/>
          <a:cs typeface="+mn-cs"/>
        </a:defRPr>
      </a:lvl3pPr>
      <a:lvl4pPr marL="1399443" algn="l" defTabSz="932962" rtl="0" eaLnBrk="1" latinLnBrk="0" hangingPunct="1">
        <a:defRPr sz="1837" kern="1200">
          <a:solidFill>
            <a:schemeClr val="tx1"/>
          </a:solidFill>
          <a:latin typeface="+mn-lt"/>
          <a:ea typeface="+mn-ea"/>
          <a:cs typeface="+mn-cs"/>
        </a:defRPr>
      </a:lvl4pPr>
      <a:lvl5pPr marL="1865925" algn="l" defTabSz="932962" rtl="0" eaLnBrk="1" latinLnBrk="0" hangingPunct="1">
        <a:defRPr sz="1837" kern="1200">
          <a:solidFill>
            <a:schemeClr val="tx1"/>
          </a:solidFill>
          <a:latin typeface="+mn-lt"/>
          <a:ea typeface="+mn-ea"/>
          <a:cs typeface="+mn-cs"/>
        </a:defRPr>
      </a:lvl5pPr>
      <a:lvl6pPr marL="2332406" algn="l" defTabSz="932962" rtl="0" eaLnBrk="1" latinLnBrk="0" hangingPunct="1">
        <a:defRPr sz="1837" kern="1200">
          <a:solidFill>
            <a:schemeClr val="tx1"/>
          </a:solidFill>
          <a:latin typeface="+mn-lt"/>
          <a:ea typeface="+mn-ea"/>
          <a:cs typeface="+mn-cs"/>
        </a:defRPr>
      </a:lvl6pPr>
      <a:lvl7pPr marL="2798887" algn="l" defTabSz="932962" rtl="0" eaLnBrk="1" latinLnBrk="0" hangingPunct="1">
        <a:defRPr sz="1837" kern="1200">
          <a:solidFill>
            <a:schemeClr val="tx1"/>
          </a:solidFill>
          <a:latin typeface="+mn-lt"/>
          <a:ea typeface="+mn-ea"/>
          <a:cs typeface="+mn-cs"/>
        </a:defRPr>
      </a:lvl7pPr>
      <a:lvl8pPr marL="3265368" algn="l" defTabSz="932962" rtl="0" eaLnBrk="1" latinLnBrk="0" hangingPunct="1">
        <a:defRPr sz="1837" kern="1200">
          <a:solidFill>
            <a:schemeClr val="tx1"/>
          </a:solidFill>
          <a:latin typeface="+mn-lt"/>
          <a:ea typeface="+mn-ea"/>
          <a:cs typeface="+mn-cs"/>
        </a:defRPr>
      </a:lvl8pPr>
      <a:lvl9pPr marL="3731849" algn="l" defTabSz="932962" rtl="0" eaLnBrk="1" latinLnBrk="0" hangingPunct="1">
        <a:defRPr sz="183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12.emf"/><Relationship Id="rId5" Type="http://schemas.openxmlformats.org/officeDocument/2006/relationships/oleObject" Target="../embeddings/oleObject21.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tags" Target="../tags/tag148.xml"/><Relationship Id="rId7" Type="http://schemas.openxmlformats.org/officeDocument/2006/relationships/tags" Target="../tags/tag152.xml"/><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tags" Target="../tags/tag147.xml"/><Relationship Id="rId16" Type="http://schemas.openxmlformats.org/officeDocument/2006/relationships/image" Target="../media/image19.svg"/><Relationship Id="rId1" Type="http://schemas.openxmlformats.org/officeDocument/2006/relationships/tags" Target="../tags/tag146.xml"/><Relationship Id="rId6" Type="http://schemas.openxmlformats.org/officeDocument/2006/relationships/tags" Target="../tags/tag151.xml"/><Relationship Id="rId11" Type="http://schemas.openxmlformats.org/officeDocument/2006/relationships/image" Target="../media/image14.png"/><Relationship Id="rId5" Type="http://schemas.openxmlformats.org/officeDocument/2006/relationships/tags" Target="../tags/tag150.xml"/><Relationship Id="rId15" Type="http://schemas.openxmlformats.org/officeDocument/2006/relationships/image" Target="../media/image18.png"/><Relationship Id="rId10" Type="http://schemas.openxmlformats.org/officeDocument/2006/relationships/image" Target="../media/image13.emf"/><Relationship Id="rId19" Type="http://schemas.openxmlformats.org/officeDocument/2006/relationships/image" Target="../media/image22.jpg"/><Relationship Id="rId4" Type="http://schemas.openxmlformats.org/officeDocument/2006/relationships/tags" Target="../tags/tag149.xml"/><Relationship Id="rId9" Type="http://schemas.openxmlformats.org/officeDocument/2006/relationships/oleObject" Target="../embeddings/oleObject22.bin"/><Relationship Id="rId14" Type="http://schemas.openxmlformats.org/officeDocument/2006/relationships/image" Target="../media/image17.svg"/></Relationships>
</file>

<file path=ppt/slides/_rels/slide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19.xml"/><Relationship Id="rId4" Type="http://schemas.openxmlformats.org/officeDocument/2006/relationships/image" Target="../media/image2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423E20D-4A31-402E-BFCB-D08D8F2EA78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8" imgH="309" progId="TCLayout.ActiveDocument.1">
                  <p:embed/>
                </p:oleObj>
              </mc:Choice>
              <mc:Fallback>
                <p:oleObj name="think-cell Slide" r:id="rId5" imgW="308" imgH="309" progId="TCLayout.ActiveDocument.1">
                  <p:embed/>
                  <p:pic>
                    <p:nvPicPr>
                      <p:cNvPr id="2" name="Object 1" hidden="1">
                        <a:extLst>
                          <a:ext uri="{FF2B5EF4-FFF2-40B4-BE49-F238E27FC236}">
                            <a16:creationId xmlns:a16="http://schemas.microsoft.com/office/drawing/2014/main" id="{9423E20D-4A31-402E-BFCB-D08D8F2EA78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ZoneTexte 16">
            <a:extLst>
              <a:ext uri="{FF2B5EF4-FFF2-40B4-BE49-F238E27FC236}">
                <a16:creationId xmlns:a16="http://schemas.microsoft.com/office/drawing/2014/main" id="{10204C75-C7D6-4297-A6AA-0DAA78AC5307}"/>
              </a:ext>
            </a:extLst>
          </p:cNvPr>
          <p:cNvSpPr txBox="1">
            <a:spLocks/>
          </p:cNvSpPr>
          <p:nvPr>
            <p:custDataLst>
              <p:tags r:id="rId2"/>
            </p:custDataLst>
          </p:nvPr>
        </p:nvSpPr>
        <p:spPr>
          <a:xfrm>
            <a:off x="983975" y="4760843"/>
            <a:ext cx="10806545" cy="1550505"/>
          </a:xfrm>
          <a:prstGeom prst="rect">
            <a:avLst/>
          </a:prstGeom>
        </p:spPr>
        <p:txBody>
          <a:bodyPr vert="horz" wrap="square" lIns="36000" tIns="36000" rIns="36000" bIns="36000" rtlCol="0" anchor="ctr">
            <a:noAutofit/>
          </a:bodyPr>
          <a:lstStyle>
            <a:lvl1pPr algn="ctr">
              <a:spcBef>
                <a:spcPct val="0"/>
              </a:spcBef>
              <a:buNone/>
              <a:defRPr sz="8800" b="1">
                <a:solidFill>
                  <a:srgbClr val="006A4F"/>
                </a:solidFill>
                <a:ea typeface="+mj-ea"/>
                <a:cs typeface="+mj-cs"/>
              </a:defRPr>
            </a:lvl1pPr>
          </a:lstStyle>
          <a:p>
            <a:pPr marL="0" marR="0" lvl="0" indent="0" defTabSz="457200" rtl="0" eaLnBrk="1" fontAlgn="auto" latinLnBrk="0" hangingPunct="1">
              <a:lnSpc>
                <a:spcPct val="100000"/>
              </a:lnSpc>
              <a:spcBef>
                <a:spcPts val="600"/>
              </a:spcBef>
              <a:spcAft>
                <a:spcPts val="0"/>
              </a:spcAft>
              <a:buClrTx/>
              <a:buSzTx/>
              <a:buFontTx/>
              <a:buNone/>
              <a:tabLst/>
              <a:defRPr/>
            </a:pPr>
            <a:r>
              <a:rPr lang="fr-FR" sz="2400" dirty="0">
                <a:solidFill>
                  <a:srgbClr val="217D21"/>
                </a:solidFill>
                <a:latin typeface="Calibri"/>
                <a:ea typeface="Calibri"/>
                <a:cs typeface="Calibri"/>
                <a:sym typeface="Calibri"/>
              </a:rPr>
              <a:t>ATELIER DE RENFORCEMENT DES CAPACITES DES OPERATEURS ECONOMIQUES :</a:t>
            </a:r>
          </a:p>
          <a:p>
            <a:pPr defTabSz="457200">
              <a:spcBef>
                <a:spcPts val="600"/>
              </a:spcBef>
              <a:defRPr/>
            </a:pPr>
            <a:r>
              <a:rPr lang="fr-FR" sz="2400" b="1" dirty="0">
                <a:solidFill>
                  <a:schemeClr val="accent6">
                    <a:lumMod val="40000"/>
                    <a:lumOff val="60000"/>
                  </a:schemeClr>
                </a:solidFill>
              </a:rPr>
              <a:t>DROIT ET POLITIQUE DE LA CONCURRENCE AU NIVEAU NATIONAL </a:t>
            </a:r>
          </a:p>
          <a:p>
            <a:pPr marL="0" marR="0" lvl="0" indent="0" defTabSz="457200" rtl="0" eaLnBrk="1" fontAlgn="auto" latinLnBrk="0" hangingPunct="1">
              <a:lnSpc>
                <a:spcPct val="100000"/>
              </a:lnSpc>
              <a:spcBef>
                <a:spcPts val="600"/>
              </a:spcBef>
              <a:spcAft>
                <a:spcPts val="0"/>
              </a:spcAft>
              <a:buClrTx/>
              <a:buSzTx/>
              <a:buFontTx/>
              <a:buNone/>
              <a:tabLst/>
              <a:defRPr/>
            </a:pPr>
            <a:endParaRPr lang="fr-FR" sz="2400" dirty="0">
              <a:solidFill>
                <a:srgbClr val="217D21"/>
              </a:solidFill>
              <a:latin typeface="Calibri"/>
              <a:ea typeface="Calibri"/>
              <a:cs typeface="Calibri"/>
              <a:sym typeface="Calibri"/>
            </a:endParaRPr>
          </a:p>
        </p:txBody>
      </p:sp>
      <p:sp>
        <p:nvSpPr>
          <p:cNvPr id="4" name="Rectangle : coins arrondis 3">
            <a:extLst>
              <a:ext uri="{FF2B5EF4-FFF2-40B4-BE49-F238E27FC236}">
                <a16:creationId xmlns:a16="http://schemas.microsoft.com/office/drawing/2014/main" id="{0920F5BD-4484-084B-C278-7F7266F20A27}"/>
              </a:ext>
            </a:extLst>
          </p:cNvPr>
          <p:cNvSpPr/>
          <p:nvPr/>
        </p:nvSpPr>
        <p:spPr>
          <a:xfrm>
            <a:off x="0" y="-1"/>
            <a:ext cx="12191999" cy="2246243"/>
          </a:xfrm>
          <a:prstGeom prst="round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fr-FR" sz="2000" dirty="0">
                <a:solidFill>
                  <a:schemeClr val="bg1"/>
                </a:solidFill>
              </a:rPr>
              <a:t>MINISTERE DU COMMERCE DE L’ARTISANAT ET DE LA CONSOMMATION LOCALE </a:t>
            </a:r>
          </a:p>
        </p:txBody>
      </p:sp>
    </p:spTree>
    <p:extLst>
      <p:ext uri="{BB962C8B-B14F-4D97-AF65-F5344CB8AC3E}">
        <p14:creationId xmlns:p14="http://schemas.microsoft.com/office/powerpoint/2010/main" val="26348241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11930F-32C4-186A-09EB-C3D478582B37}"/>
              </a:ext>
            </a:extLst>
          </p:cNvPr>
          <p:cNvSpPr>
            <a:spLocks noGrp="1"/>
          </p:cNvSpPr>
          <p:nvPr>
            <p:ph type="title"/>
          </p:nvPr>
        </p:nvSpPr>
        <p:spPr>
          <a:xfrm>
            <a:off x="3529489" y="675861"/>
            <a:ext cx="7200900" cy="559106"/>
          </a:xfrm>
        </p:spPr>
        <p:txBody>
          <a:bodyPr rtlCol="0">
            <a:normAutofit fontScale="90000"/>
          </a:bodyPr>
          <a:lstStyle/>
          <a:p>
            <a:pPr>
              <a:defRPr/>
            </a:pPr>
            <a:r>
              <a:rPr lang="fr-FR" sz="4400" b="1" dirty="0"/>
              <a:t>PROCEDURES</a:t>
            </a:r>
            <a:br>
              <a:rPr lang="fr-FR" sz="4400" b="1" dirty="0"/>
            </a:br>
            <a:endParaRPr lang="fr-FR" b="1" dirty="0"/>
          </a:p>
        </p:txBody>
      </p:sp>
      <p:graphicFrame>
        <p:nvGraphicFramePr>
          <p:cNvPr id="9" name="Espace réservé du contenu 8">
            <a:extLst>
              <a:ext uri="{FF2B5EF4-FFF2-40B4-BE49-F238E27FC236}">
                <a16:creationId xmlns:a16="http://schemas.microsoft.com/office/drawing/2014/main" id="{B7DC9CC0-DD2A-B025-F3E2-1A0C19EC310F}"/>
              </a:ext>
            </a:extLst>
          </p:cNvPr>
          <p:cNvGraphicFramePr>
            <a:graphicFrameLocks noGrp="1"/>
          </p:cNvGraphicFramePr>
          <p:nvPr>
            <p:ph idx="1"/>
            <p:extLst>
              <p:ext uri="{D42A27DB-BD31-4B8C-83A1-F6EECF244321}">
                <p14:modId xmlns:p14="http://schemas.microsoft.com/office/powerpoint/2010/main" val="2291349756"/>
              </p:ext>
            </p:extLst>
          </p:nvPr>
        </p:nvGraphicFramePr>
        <p:xfrm>
          <a:off x="683046" y="1412776"/>
          <a:ext cx="11248221"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C77B9443-19E5-BCCC-BFA8-61D736471C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7568" y="404664"/>
            <a:ext cx="8280920" cy="6264696"/>
          </a:xfrm>
        </p:spPr>
      </p:pic>
    </p:spTree>
    <p:extLst>
      <p:ext uri="{BB962C8B-B14F-4D97-AF65-F5344CB8AC3E}">
        <p14:creationId xmlns:p14="http://schemas.microsoft.com/office/powerpoint/2010/main" val="2948931225"/>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B314A7-795B-129A-8F2B-2508EB067095}"/>
              </a:ext>
            </a:extLst>
          </p:cNvPr>
          <p:cNvSpPr>
            <a:spLocks noGrp="1"/>
          </p:cNvSpPr>
          <p:nvPr>
            <p:ph type="title"/>
          </p:nvPr>
        </p:nvSpPr>
        <p:spPr>
          <a:xfrm>
            <a:off x="2711624" y="404664"/>
            <a:ext cx="7200900" cy="1380069"/>
          </a:xfrm>
        </p:spPr>
        <p:txBody>
          <a:bodyPr rtlCol="0">
            <a:normAutofit fontScale="90000"/>
          </a:bodyPr>
          <a:lstStyle/>
          <a:p>
            <a:pPr algn="ctr">
              <a:defRPr/>
            </a:pPr>
            <a:r>
              <a:rPr lang="fr-FR" dirty="0">
                <a:latin typeface="Book Antiqua" panose="02040602050305030304" pitchFamily="18" charset="0"/>
              </a:rPr>
              <a:t>LES TEXTES D’APPLICATION DE LA LOI DE 1999</a:t>
            </a:r>
            <a:br>
              <a:rPr lang="fr-FR" dirty="0"/>
            </a:br>
            <a:br>
              <a:rPr lang="fr-FR" dirty="0"/>
            </a:br>
            <a:endParaRPr lang="fr-FR" dirty="0"/>
          </a:p>
        </p:txBody>
      </p:sp>
      <p:sp>
        <p:nvSpPr>
          <p:cNvPr id="3" name="Espace réservé du contenu 2">
            <a:extLst>
              <a:ext uri="{FF2B5EF4-FFF2-40B4-BE49-F238E27FC236}">
                <a16:creationId xmlns:a16="http://schemas.microsoft.com/office/drawing/2014/main" id="{DCCBEE70-BB67-01BA-23B6-D5871795E213}"/>
              </a:ext>
            </a:extLst>
          </p:cNvPr>
          <p:cNvSpPr>
            <a:spLocks noGrp="1"/>
          </p:cNvSpPr>
          <p:nvPr>
            <p:ph idx="1"/>
          </p:nvPr>
        </p:nvSpPr>
        <p:spPr>
          <a:xfrm>
            <a:off x="936434" y="1784733"/>
            <a:ext cx="10895682" cy="4082667"/>
          </a:xfrm>
        </p:spPr>
        <p:txBody>
          <a:bodyPr rtlCol="0">
            <a:normAutofit fontScale="92500" lnSpcReduction="10000"/>
          </a:bodyPr>
          <a:lstStyle/>
          <a:p>
            <a:pPr>
              <a:spcAft>
                <a:spcPts val="0"/>
              </a:spcAft>
              <a:buNone/>
              <a:defRPr/>
            </a:pPr>
            <a:endParaRPr lang="fr-FR" dirty="0"/>
          </a:p>
          <a:p>
            <a:pPr>
              <a:spcAft>
                <a:spcPts val="0"/>
              </a:spcAft>
              <a:buNone/>
              <a:defRPr/>
            </a:pPr>
            <a:r>
              <a:rPr lang="fr-FR" sz="2800" dirty="0">
                <a:latin typeface="Book Antiqua" panose="02040602050305030304" pitchFamily="18" charset="0"/>
              </a:rPr>
              <a:t>Ils sont </a:t>
            </a:r>
            <a:r>
              <a:rPr lang="fr-FR" sz="2800" dirty="0">
                <a:solidFill>
                  <a:srgbClr val="00B0F0"/>
                </a:solidFill>
                <a:latin typeface="Book Antiqua" panose="02040602050305030304" pitchFamily="18" charset="0"/>
              </a:rPr>
              <a:t>deux</a:t>
            </a:r>
            <a:r>
              <a:rPr lang="fr-FR" sz="2800" dirty="0">
                <a:latin typeface="Book Antiqua" panose="02040602050305030304" pitchFamily="18" charset="0"/>
              </a:rPr>
              <a:t> :</a:t>
            </a:r>
          </a:p>
          <a:p>
            <a:pPr>
              <a:spcAft>
                <a:spcPts val="0"/>
              </a:spcAft>
              <a:buNone/>
              <a:defRPr/>
            </a:pPr>
            <a:endParaRPr lang="fr-FR" sz="2800" dirty="0">
              <a:latin typeface="Book Antiqua" panose="02040602050305030304" pitchFamily="18" charset="0"/>
            </a:endParaRPr>
          </a:p>
          <a:p>
            <a:pPr algn="just">
              <a:lnSpc>
                <a:spcPct val="150000"/>
              </a:lnSpc>
              <a:spcAft>
                <a:spcPts val="0"/>
              </a:spcAft>
              <a:defRPr/>
            </a:pPr>
            <a:r>
              <a:rPr lang="fr-FR" sz="2800" dirty="0">
                <a:latin typeface="Book Antiqua" panose="02040602050305030304" pitchFamily="18" charset="0"/>
              </a:rPr>
              <a:t>- décret N° 2001-207/ PR </a:t>
            </a:r>
            <a:r>
              <a:rPr lang="fr-FR" sz="2800" dirty="0">
                <a:solidFill>
                  <a:prstClr val="black"/>
                </a:solidFill>
                <a:latin typeface="Book Antiqua" panose="02040602050305030304" pitchFamily="18" charset="0"/>
              </a:rPr>
              <a:t>du 16 déc. 2001</a:t>
            </a:r>
            <a:r>
              <a:rPr lang="fr-FR" sz="2800" dirty="0">
                <a:latin typeface="Book Antiqua" panose="02040602050305030304" pitchFamily="18" charset="0"/>
              </a:rPr>
              <a:t> fixant les modalités d’application de la loi N°99-011 du 28 déc. 1999 portant organisation de la concurrence au Togo ;</a:t>
            </a:r>
          </a:p>
          <a:p>
            <a:pPr algn="just">
              <a:lnSpc>
                <a:spcPct val="150000"/>
              </a:lnSpc>
              <a:spcAft>
                <a:spcPts val="0"/>
              </a:spcAft>
              <a:defRPr/>
            </a:pPr>
            <a:r>
              <a:rPr lang="fr-FR" sz="2800" dirty="0">
                <a:latin typeface="Book Antiqua" panose="02040602050305030304" pitchFamily="18" charset="0"/>
              </a:rPr>
              <a:t>- décret N° 2001-208/ PR </a:t>
            </a:r>
            <a:r>
              <a:rPr lang="fr-FR" sz="2800" dirty="0">
                <a:solidFill>
                  <a:prstClr val="black"/>
                </a:solidFill>
                <a:latin typeface="Book Antiqua" panose="02040602050305030304" pitchFamily="18" charset="0"/>
              </a:rPr>
              <a:t>du 16 déc. 2001 </a:t>
            </a:r>
            <a:r>
              <a:rPr lang="fr-FR" sz="2800" dirty="0">
                <a:latin typeface="Book Antiqua" panose="02040602050305030304" pitchFamily="18" charset="0"/>
              </a:rPr>
              <a:t>portant composition et fonctionnement de la CNCC).</a:t>
            </a:r>
          </a:p>
          <a:p>
            <a:pPr>
              <a:spcAft>
                <a:spcPts val="0"/>
              </a:spcAft>
              <a:defRPr/>
            </a:pPr>
            <a:endParaRPr lang="fr-FR" dirty="0"/>
          </a:p>
        </p:txBody>
      </p:sp>
    </p:spTree>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61788" y="260648"/>
            <a:ext cx="7206620" cy="504056"/>
          </a:xfrm>
        </p:spPr>
        <p:txBody>
          <a:bodyPr>
            <a:normAutofit fontScale="90000"/>
          </a:bodyPr>
          <a:lstStyle/>
          <a:p>
            <a:br>
              <a:rPr lang="fr-FR" sz="3600" b="1" dirty="0">
                <a:latin typeface="Bookman Old Style" panose="02050604050505020204" pitchFamily="18" charset="0"/>
              </a:rPr>
            </a:br>
            <a:br>
              <a:rPr lang="fr-FR" sz="3600" b="1" dirty="0">
                <a:latin typeface="Bookman Old Style" panose="02050604050505020204" pitchFamily="18" charset="0"/>
              </a:rPr>
            </a:br>
            <a:br>
              <a:rPr lang="fr-FR" sz="3600" b="1" dirty="0">
                <a:latin typeface="Bookman Old Style" panose="02050604050505020204" pitchFamily="18" charset="0"/>
              </a:rPr>
            </a:br>
            <a:br>
              <a:rPr lang="fr-FR" sz="3600" b="1" dirty="0">
                <a:latin typeface="Bookman Old Style" panose="02050604050505020204" pitchFamily="18" charset="0"/>
              </a:rPr>
            </a:br>
            <a:r>
              <a:rPr lang="fr-FR" sz="3600" b="1" dirty="0">
                <a:latin typeface="Bookman Old Style" panose="02050604050505020204" pitchFamily="18" charset="0"/>
              </a:rPr>
              <a:t> II- LE CADRE INSTITUTIONNEL</a:t>
            </a:r>
          </a:p>
        </p:txBody>
      </p:sp>
      <p:sp>
        <p:nvSpPr>
          <p:cNvPr id="3" name="Espace réservé du contenu 2"/>
          <p:cNvSpPr>
            <a:spLocks noGrp="1"/>
          </p:cNvSpPr>
          <p:nvPr>
            <p:ph idx="1"/>
          </p:nvPr>
        </p:nvSpPr>
        <p:spPr>
          <a:xfrm>
            <a:off x="616945" y="764704"/>
            <a:ext cx="11215171" cy="5832648"/>
          </a:xfrm>
        </p:spPr>
        <p:txBody>
          <a:bodyPr>
            <a:normAutofit lnSpcReduction="10000"/>
          </a:bodyPr>
          <a:lstStyle/>
          <a:p>
            <a:pPr algn="just">
              <a:buNone/>
            </a:pPr>
            <a:endParaRPr lang="fr-FR" sz="700" dirty="0">
              <a:latin typeface="Bookman Old Style" panose="02050604050505020204" pitchFamily="18" charset="0"/>
            </a:endParaRPr>
          </a:p>
          <a:p>
            <a:pPr algn="just">
              <a:lnSpc>
                <a:spcPct val="120000"/>
              </a:lnSpc>
              <a:buNone/>
            </a:pPr>
            <a:r>
              <a:rPr lang="fr-FR" dirty="0">
                <a:latin typeface="Bookman Old Style" panose="02050604050505020204" pitchFamily="18" charset="0"/>
              </a:rPr>
              <a:t>A- </a:t>
            </a:r>
            <a:r>
              <a:rPr lang="fr-FR" sz="2200" dirty="0">
                <a:latin typeface="Bookman Old Style" panose="02050604050505020204" pitchFamily="18" charset="0"/>
              </a:rPr>
              <a:t>LES</a:t>
            </a:r>
            <a:r>
              <a:rPr lang="fr-FR" dirty="0">
                <a:latin typeface="Bookman Old Style" panose="02050604050505020204" pitchFamily="18" charset="0"/>
              </a:rPr>
              <a:t> </a:t>
            </a:r>
            <a:r>
              <a:rPr lang="fr-FR" sz="2200" dirty="0">
                <a:latin typeface="Book Antiqua" panose="02040602050305030304" pitchFamily="18" charset="0"/>
              </a:rPr>
              <a:t>RÉGULATEURS À COMPÉTENCE GÉNÉRALE</a:t>
            </a:r>
          </a:p>
          <a:p>
            <a:pPr algn="just">
              <a:lnSpc>
                <a:spcPct val="120000"/>
              </a:lnSpc>
              <a:buNone/>
            </a:pPr>
            <a:r>
              <a:rPr lang="fr-FR" sz="2200" dirty="0">
                <a:latin typeface="Book Antiqua" panose="02040602050305030304" pitchFamily="18" charset="0"/>
              </a:rPr>
              <a:t>       1- LA DIRECTION DU COMMERCE INTERIEUR ET DE LA    		CONCURRENCE (DCIC)</a:t>
            </a:r>
          </a:p>
          <a:p>
            <a:pPr algn="just">
              <a:buFontTx/>
              <a:buChar char="-"/>
            </a:pPr>
            <a:r>
              <a:rPr lang="fr-FR" sz="2400" dirty="0">
                <a:latin typeface="Book Antiqua" panose="02040602050305030304" pitchFamily="18" charset="0"/>
              </a:rPr>
              <a:t>La DCIC relève de la </a:t>
            </a:r>
            <a:r>
              <a:rPr lang="fr-FR" sz="2400" dirty="0">
                <a:solidFill>
                  <a:srgbClr val="0070C0"/>
                </a:solidFill>
                <a:latin typeface="Book Antiqua" panose="02040602050305030304" pitchFamily="18" charset="0"/>
              </a:rPr>
              <a:t>Direction Générale du Commerce </a:t>
            </a:r>
            <a:r>
              <a:rPr lang="fr-FR" sz="2400" dirty="0">
                <a:latin typeface="Book Antiqua" panose="02040602050305030304" pitchFamily="18" charset="0"/>
              </a:rPr>
              <a:t>(décret n°2021-084/PR du 11 août 2021 fixant les attributions du ministre et portant organisation et fonctionnement du ministère du commerce, de l’industrie et de la consommation locale) ;</a:t>
            </a:r>
          </a:p>
          <a:p>
            <a:pPr algn="just">
              <a:buFontTx/>
              <a:buChar char="-"/>
            </a:pPr>
            <a:r>
              <a:rPr lang="fr-FR" sz="2400" dirty="0">
                <a:latin typeface="Book Antiqua" panose="02040602050305030304" pitchFamily="18" charset="0"/>
              </a:rPr>
              <a:t>La DCIC est chargée de </a:t>
            </a:r>
            <a:r>
              <a:rPr lang="fr-FR" sz="2400" dirty="0">
                <a:solidFill>
                  <a:srgbClr val="0070C0"/>
                </a:solidFill>
                <a:latin typeface="Book Antiqua" panose="02040602050305030304" pitchFamily="18" charset="0"/>
              </a:rPr>
              <a:t>mettre en œuvre la politique du gouvernement en matière du commerce intérieur, de la concurrence, et de la consommation </a:t>
            </a:r>
            <a:r>
              <a:rPr lang="fr-FR" sz="2400" dirty="0">
                <a:latin typeface="Book Antiqua" panose="02040602050305030304" pitchFamily="18" charset="0"/>
              </a:rPr>
              <a:t>; </a:t>
            </a:r>
          </a:p>
          <a:p>
            <a:pPr algn="just">
              <a:buNone/>
            </a:pPr>
            <a:r>
              <a:rPr lang="fr-FR" sz="2400" dirty="0">
                <a:latin typeface="Book Antiqua" panose="02040602050305030304" pitchFamily="18" charset="0"/>
              </a:rPr>
              <a:t>Pour ce faire elle est chargée de :</a:t>
            </a:r>
          </a:p>
          <a:p>
            <a:pPr algn="just">
              <a:buFont typeface="Wingdings" panose="05000000000000000000" pitchFamily="2" charset="2"/>
              <a:buChar char="§"/>
            </a:pPr>
            <a:r>
              <a:rPr lang="fr-FR" sz="2400" dirty="0">
                <a:latin typeface="Book Antiqua" panose="02040602050305030304" pitchFamily="18" charset="0"/>
              </a:rPr>
              <a:t>contrôler la qualité des produits de consommation,</a:t>
            </a:r>
          </a:p>
          <a:p>
            <a:pPr algn="just">
              <a:buFont typeface="Wingdings" panose="05000000000000000000" pitchFamily="2" charset="2"/>
              <a:buChar char="§"/>
            </a:pPr>
            <a:r>
              <a:rPr lang="fr-FR" sz="2400" dirty="0">
                <a:latin typeface="Book Antiqua" panose="02040602050305030304" pitchFamily="18" charset="0"/>
              </a:rPr>
              <a:t>éliminer les pratiques restrictives de la concurrence,</a:t>
            </a:r>
          </a:p>
          <a:p>
            <a:pPr algn="just">
              <a:buFont typeface="Wingdings" panose="05000000000000000000" pitchFamily="2" charset="2"/>
              <a:buChar char="§"/>
            </a:pPr>
            <a:r>
              <a:rPr lang="fr-FR" sz="2400" dirty="0">
                <a:latin typeface="Book Antiqua" panose="02040602050305030304" pitchFamily="18" charset="0"/>
              </a:rPr>
              <a:t>mettre en œuvre les textes communautaires législatifs et réglementaires de la concurrence.</a:t>
            </a:r>
          </a:p>
          <a:p>
            <a:pPr algn="just">
              <a:buFontTx/>
              <a:buChar char="-"/>
            </a:pPr>
            <a:endParaRPr lang="fr-FR" sz="1600" dirty="0">
              <a:solidFill>
                <a:srgbClr val="0070C0"/>
              </a:solidFill>
              <a:latin typeface="Bookman Old Style" panose="02050604050505020204" pitchFamily="18" charset="0"/>
            </a:endParaRPr>
          </a:p>
          <a:p>
            <a:pPr algn="just">
              <a:buFontTx/>
              <a:buChar char="-"/>
            </a:pPr>
            <a:endParaRPr lang="fr-FR" sz="1600" dirty="0">
              <a:solidFill>
                <a:srgbClr val="0070C0"/>
              </a:solidFill>
              <a:latin typeface="Bookman Old Style" panose="02050604050505020204" pitchFamily="18" charset="0"/>
            </a:endParaRPr>
          </a:p>
          <a:p>
            <a:pPr algn="just">
              <a:buFontTx/>
              <a:buChar char="-"/>
            </a:pPr>
            <a:endParaRPr lang="fr-FR" sz="1600" dirty="0">
              <a:solidFill>
                <a:srgbClr val="0070C0"/>
              </a:solidFill>
              <a:latin typeface="Bookman Old Style" panose="02050604050505020204" pitchFamily="18" charset="0"/>
            </a:endParaRPr>
          </a:p>
          <a:p>
            <a:pPr algn="just">
              <a:buFontTx/>
              <a:buChar char="-"/>
            </a:pPr>
            <a:endParaRPr lang="fr-FR" sz="2100" dirty="0">
              <a:solidFill>
                <a:srgbClr val="0070C0"/>
              </a:solidFill>
              <a:latin typeface="Bookman Old Style" panose="02050604050505020204" pitchFamily="18" charset="0"/>
            </a:endParaRPr>
          </a:p>
          <a:p>
            <a:pPr algn="just">
              <a:buFontTx/>
              <a:buChar char="-"/>
            </a:pPr>
            <a:endParaRPr lang="fr-FR" sz="2100" dirty="0">
              <a:solidFill>
                <a:srgbClr val="0070C0"/>
              </a:solidFill>
              <a:latin typeface="Bookman Old Style" panose="02050604050505020204" pitchFamily="18" charset="0"/>
            </a:endParaRPr>
          </a:p>
          <a:p>
            <a:pPr algn="just">
              <a:buNone/>
            </a:pPr>
            <a:endParaRPr lang="fr-FR" sz="2100"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21414544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C015D9-59A7-3BE9-FF0E-B6BAB97B173D}"/>
              </a:ext>
            </a:extLst>
          </p:cNvPr>
          <p:cNvSpPr>
            <a:spLocks noGrp="1"/>
          </p:cNvSpPr>
          <p:nvPr>
            <p:ph type="title"/>
          </p:nvPr>
        </p:nvSpPr>
        <p:spPr>
          <a:xfrm>
            <a:off x="2806088" y="170310"/>
            <a:ext cx="7200900" cy="582960"/>
          </a:xfrm>
        </p:spPr>
        <p:txBody>
          <a:bodyPr>
            <a:normAutofit/>
          </a:bodyPr>
          <a:lstStyle/>
          <a:p>
            <a:r>
              <a:rPr lang="fr-FR" sz="3600" b="1" dirty="0">
                <a:solidFill>
                  <a:srgbClr val="00B0F0"/>
                </a:solidFill>
                <a:latin typeface="Bookman Old Style" panose="02050604050505020204" pitchFamily="18" charset="0"/>
              </a:rPr>
              <a:t>1- DCIC :</a:t>
            </a:r>
            <a:r>
              <a:rPr lang="fr-FR" sz="3600" b="1" dirty="0">
                <a:ln>
                  <a:noFill/>
                </a:ln>
                <a:solidFill>
                  <a:srgbClr val="00B0F0"/>
                </a:solidFill>
                <a:latin typeface="Bookman Old Style" panose="02050604050505020204" pitchFamily="18" charset="0"/>
                <a:cs typeface="+mj-cs"/>
              </a:rPr>
              <a:t> Suite</a:t>
            </a:r>
            <a:endParaRPr lang="fr-FR" sz="3600" b="1" dirty="0">
              <a:solidFill>
                <a:srgbClr val="00B0F0"/>
              </a:solidFill>
            </a:endParaRPr>
          </a:p>
        </p:txBody>
      </p:sp>
      <p:sp>
        <p:nvSpPr>
          <p:cNvPr id="3" name="Espace réservé du contenu 2">
            <a:extLst>
              <a:ext uri="{FF2B5EF4-FFF2-40B4-BE49-F238E27FC236}">
                <a16:creationId xmlns:a16="http://schemas.microsoft.com/office/drawing/2014/main" id="{D4576552-F5B3-CBCC-03D7-A2B78BB7642D}"/>
              </a:ext>
            </a:extLst>
          </p:cNvPr>
          <p:cNvSpPr>
            <a:spLocks noGrp="1"/>
          </p:cNvSpPr>
          <p:nvPr>
            <p:ph idx="1"/>
          </p:nvPr>
        </p:nvSpPr>
        <p:spPr>
          <a:xfrm>
            <a:off x="154236" y="1484784"/>
            <a:ext cx="11633812" cy="4382616"/>
          </a:xfrm>
        </p:spPr>
        <p:txBody>
          <a:bodyPr>
            <a:normAutofit/>
          </a:bodyPr>
          <a:lstStyle/>
          <a:p>
            <a:pPr algn="just">
              <a:buNone/>
            </a:pPr>
            <a:r>
              <a:rPr lang="fr-FR" sz="2400" dirty="0">
                <a:solidFill>
                  <a:schemeClr val="tx1"/>
                </a:solidFill>
                <a:latin typeface="Bookman Old Style" panose="02050604050505020204" pitchFamily="18" charset="0"/>
              </a:rPr>
              <a:t>L</a:t>
            </a:r>
            <a:r>
              <a:rPr lang="fr-FR" sz="2400" dirty="0">
                <a:latin typeface="Bookman Old Style" panose="02050604050505020204" pitchFamily="18" charset="0"/>
              </a:rPr>
              <a:t>a DCIC comprend </a:t>
            </a:r>
            <a:r>
              <a:rPr lang="fr-FR" sz="2400" dirty="0">
                <a:solidFill>
                  <a:srgbClr val="0070C0"/>
                </a:solidFill>
                <a:latin typeface="Bookman Old Style" panose="02050604050505020204" pitchFamily="18" charset="0"/>
              </a:rPr>
              <a:t>quatre (04) divisions </a:t>
            </a:r>
            <a:r>
              <a:rPr lang="fr-FR" sz="2400" dirty="0">
                <a:latin typeface="Bookman Old Style" panose="02050604050505020204" pitchFamily="18" charset="0"/>
              </a:rPr>
              <a:t>(art 66 de l’arrêté portant organisation et fonctionnement du MCICL) :</a:t>
            </a:r>
          </a:p>
          <a:p>
            <a:pPr algn="just">
              <a:buFontTx/>
              <a:buChar char="-"/>
            </a:pPr>
            <a:r>
              <a:rPr lang="fr-FR" sz="2400" dirty="0">
                <a:latin typeface="Bookman Old Style" panose="02050604050505020204" pitchFamily="18" charset="0"/>
              </a:rPr>
              <a:t>la division des études et de la réglementation,</a:t>
            </a:r>
          </a:p>
          <a:p>
            <a:pPr algn="just">
              <a:buFontTx/>
              <a:buChar char="-"/>
            </a:pPr>
            <a:r>
              <a:rPr lang="fr-FR" sz="2400" dirty="0">
                <a:latin typeface="Bookman Old Style" panose="02050604050505020204" pitchFamily="18" charset="0"/>
              </a:rPr>
              <a:t>la division  de la prévention, de la lutte contre la fraude et du contentieux,</a:t>
            </a:r>
          </a:p>
          <a:p>
            <a:pPr algn="just">
              <a:buFontTx/>
              <a:buChar char="-"/>
            </a:pPr>
            <a:r>
              <a:rPr lang="fr-FR" sz="2400" dirty="0">
                <a:latin typeface="Bookman Old Style" panose="02050604050505020204" pitchFamily="18" charset="0"/>
              </a:rPr>
              <a:t>la division des autorisations et promotions commerciales ;</a:t>
            </a:r>
          </a:p>
          <a:p>
            <a:pPr algn="just">
              <a:buFontTx/>
              <a:buChar char="-"/>
            </a:pPr>
            <a:r>
              <a:rPr lang="fr-FR" sz="2400" dirty="0">
                <a:latin typeface="Bookman Old Style" panose="02050604050505020204" pitchFamily="18" charset="0"/>
              </a:rPr>
              <a:t>la division des approvisionnements et du suivi des prix.</a:t>
            </a:r>
          </a:p>
          <a:p>
            <a:pPr>
              <a:buNone/>
            </a:pPr>
            <a:endParaRPr lang="fr-FR" dirty="0"/>
          </a:p>
        </p:txBody>
      </p:sp>
    </p:spTree>
    <p:extLst>
      <p:ext uri="{BB962C8B-B14F-4D97-AF65-F5344CB8AC3E}">
        <p14:creationId xmlns:p14="http://schemas.microsoft.com/office/powerpoint/2010/main" val="839065214"/>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2877" y="308472"/>
            <a:ext cx="11490593" cy="5640808"/>
          </a:xfrm>
        </p:spPr>
        <p:txBody>
          <a:bodyPr>
            <a:normAutofit/>
          </a:bodyPr>
          <a:lstStyle/>
          <a:p>
            <a:pPr algn="ctr">
              <a:lnSpc>
                <a:spcPct val="150000"/>
              </a:lnSpc>
              <a:buNone/>
            </a:pPr>
            <a:r>
              <a:rPr lang="fr-FR" sz="3200" dirty="0">
                <a:solidFill>
                  <a:srgbClr val="00B0F0"/>
                </a:solidFill>
                <a:latin typeface="Bookman Old Style" panose="02050604050505020204" pitchFamily="18" charset="0"/>
              </a:rPr>
              <a:t>2- LA CNCC </a:t>
            </a:r>
          </a:p>
          <a:p>
            <a:pPr algn="just">
              <a:lnSpc>
                <a:spcPct val="200000"/>
              </a:lnSpc>
              <a:buFontTx/>
              <a:buChar char="-"/>
            </a:pPr>
            <a:r>
              <a:rPr lang="fr-FR" dirty="0">
                <a:latin typeface="Bookman Old Style" panose="02050604050505020204" pitchFamily="18" charset="0"/>
              </a:rPr>
              <a:t>La CNCC est un </a:t>
            </a:r>
            <a:r>
              <a:rPr lang="fr-FR" dirty="0">
                <a:solidFill>
                  <a:srgbClr val="0070C0"/>
                </a:solidFill>
                <a:latin typeface="Bookman Old Style" panose="02050604050505020204" pitchFamily="18" charset="0"/>
              </a:rPr>
              <a:t>organe consultatif </a:t>
            </a:r>
            <a:r>
              <a:rPr lang="fr-FR" dirty="0">
                <a:latin typeface="Bookman Old Style" panose="02050604050505020204" pitchFamily="18" charset="0"/>
              </a:rPr>
              <a:t>prévu par la loi N° 99-011 du 28 décembre 1999 portant organisation de la concurrence au Togo et consacré par le décret N° 2001-208/ PR du 16 décembre 2001 portant composition et fonctionnement de la CNCC ;</a:t>
            </a:r>
          </a:p>
          <a:p>
            <a:pPr algn="just">
              <a:lnSpc>
                <a:spcPct val="200000"/>
              </a:lnSpc>
              <a:buFontTx/>
              <a:buChar char="-"/>
            </a:pPr>
            <a:r>
              <a:rPr lang="fr-FR" dirty="0">
                <a:latin typeface="Bookman Old Style" panose="02050604050505020204" pitchFamily="18" charset="0"/>
              </a:rPr>
              <a:t>La CNCC a été installée en 2006 ;</a:t>
            </a:r>
          </a:p>
          <a:p>
            <a:pPr algn="just">
              <a:lnSpc>
                <a:spcPct val="200000"/>
              </a:lnSpc>
              <a:buFontTx/>
              <a:buChar char="-"/>
            </a:pPr>
            <a:r>
              <a:rPr lang="fr-FR" dirty="0">
                <a:latin typeface="Bookman Old Style" panose="02050604050505020204" pitchFamily="18" charset="0"/>
              </a:rPr>
              <a:t>Elle est placé sous </a:t>
            </a:r>
            <a:r>
              <a:rPr lang="fr-FR" dirty="0">
                <a:solidFill>
                  <a:srgbClr val="0070C0"/>
                </a:solidFill>
                <a:latin typeface="Bookman Old Style" panose="02050604050505020204" pitchFamily="18" charset="0"/>
              </a:rPr>
              <a:t>la tutelle du ministre </a:t>
            </a:r>
            <a:r>
              <a:rPr lang="fr-FR" dirty="0">
                <a:latin typeface="Bookman Old Style" panose="02050604050505020204" pitchFamily="18" charset="0"/>
              </a:rPr>
              <a:t>chargé du commerce (art. 4 du décret N° 2001-208/ PR portant composition et fonctionnement de la CNCC)</a:t>
            </a:r>
          </a:p>
          <a:p>
            <a:pPr algn="just">
              <a:lnSpc>
                <a:spcPct val="150000"/>
              </a:lnSpc>
              <a:buFontTx/>
              <a:buChar char="-"/>
            </a:pPr>
            <a:endParaRPr lang="fr-FR" dirty="0">
              <a:latin typeface="Bookman Old Style" panose="02050604050505020204" pitchFamily="18" charset="0"/>
            </a:endParaRPr>
          </a:p>
          <a:p>
            <a:pPr algn="just">
              <a:lnSpc>
                <a:spcPct val="150000"/>
              </a:lnSpc>
              <a:buNone/>
            </a:pPr>
            <a:endParaRPr lang="fr-FR" dirty="0">
              <a:latin typeface="Bookman Old Style" panose="02050604050505020204" pitchFamily="18" charset="0"/>
            </a:endParaRPr>
          </a:p>
          <a:p>
            <a:pPr>
              <a:buFontTx/>
              <a:buChar char="-"/>
            </a:pPr>
            <a:endParaRPr lang="fr-FR" dirty="0">
              <a:latin typeface="Bookman Old Style" panose="02050604050505020204" pitchFamily="18" charset="0"/>
            </a:endParaRPr>
          </a:p>
        </p:txBody>
      </p:sp>
    </p:spTree>
    <p:extLst>
      <p:ext uri="{BB962C8B-B14F-4D97-AF65-F5344CB8AC3E}">
        <p14:creationId xmlns:p14="http://schemas.microsoft.com/office/powerpoint/2010/main" val="94549499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14872" y="0"/>
            <a:ext cx="8229600" cy="648072"/>
          </a:xfrm>
        </p:spPr>
        <p:txBody>
          <a:bodyPr>
            <a:normAutofit/>
          </a:bodyPr>
          <a:lstStyle/>
          <a:p>
            <a:r>
              <a:rPr lang="fr-FR" sz="3200" b="1" dirty="0">
                <a:latin typeface="Bookman Old Style" panose="02050604050505020204" pitchFamily="18" charset="0"/>
              </a:rPr>
              <a:t>3- </a:t>
            </a:r>
            <a:r>
              <a:rPr lang="fr-FR" sz="2200" b="1" dirty="0">
                <a:latin typeface="Bookman Old Style" panose="02050604050505020204" pitchFamily="18" charset="0"/>
              </a:rPr>
              <a:t>L’ORGANE JUDICIAIRE: LE RÔLE DE LA JUSTICE</a:t>
            </a:r>
          </a:p>
        </p:txBody>
      </p:sp>
      <p:sp>
        <p:nvSpPr>
          <p:cNvPr id="3" name="Espace réservé du contenu 2"/>
          <p:cNvSpPr>
            <a:spLocks noGrp="1"/>
          </p:cNvSpPr>
          <p:nvPr>
            <p:ph idx="1"/>
          </p:nvPr>
        </p:nvSpPr>
        <p:spPr>
          <a:xfrm>
            <a:off x="760163" y="908720"/>
            <a:ext cx="10939749" cy="5832648"/>
          </a:xfrm>
        </p:spPr>
        <p:txBody>
          <a:bodyPr>
            <a:normAutofit/>
          </a:bodyPr>
          <a:lstStyle/>
          <a:p>
            <a:pPr algn="just">
              <a:lnSpc>
                <a:spcPct val="150000"/>
              </a:lnSpc>
              <a:buNone/>
            </a:pPr>
            <a:endParaRPr lang="fr-FR" dirty="0">
              <a:solidFill>
                <a:srgbClr val="0070C0"/>
              </a:solidFill>
              <a:latin typeface="Bookman Old Style" panose="02050604050505020204" pitchFamily="18" charset="0"/>
            </a:endParaRPr>
          </a:p>
          <a:p>
            <a:pPr algn="just">
              <a:lnSpc>
                <a:spcPct val="150000"/>
              </a:lnSpc>
              <a:buNone/>
            </a:pPr>
            <a:endParaRPr lang="fr-FR" dirty="0">
              <a:solidFill>
                <a:srgbClr val="0070C0"/>
              </a:solidFill>
              <a:latin typeface="Bookman Old Style" panose="02050604050505020204" pitchFamily="18" charset="0"/>
            </a:endParaRPr>
          </a:p>
          <a:p>
            <a:pPr algn="just">
              <a:lnSpc>
                <a:spcPct val="150000"/>
              </a:lnSpc>
              <a:buNone/>
            </a:pPr>
            <a:r>
              <a:rPr lang="fr-FR" dirty="0">
                <a:solidFill>
                  <a:srgbClr val="0070C0"/>
                </a:solidFill>
                <a:latin typeface="Bookman Old Style" panose="02050604050505020204" pitchFamily="18" charset="0"/>
              </a:rPr>
              <a:t>Les tribunaux </a:t>
            </a:r>
            <a:r>
              <a:rPr lang="fr-FR" dirty="0">
                <a:latin typeface="Bookman Old Style" panose="02050604050505020204" pitchFamily="18" charset="0"/>
              </a:rPr>
              <a:t>constituent également les autres institutions nationales qui interviennent dans la gestion de la concurrence au Togo notamment dans le règlement des litiges entre les opérateurs.</a:t>
            </a:r>
          </a:p>
          <a:p>
            <a:pPr algn="just">
              <a:lnSpc>
                <a:spcPct val="150000"/>
              </a:lnSpc>
            </a:pPr>
            <a:r>
              <a:rPr lang="fr-FR" dirty="0">
                <a:latin typeface="Bookman Old Style" panose="02050604050505020204" pitchFamily="18" charset="0"/>
              </a:rPr>
              <a:t>L’article 46: Sous réserve de l’application des dispositions des articles 48, 49, 50 ci-dessous, </a:t>
            </a:r>
            <a:r>
              <a:rPr lang="fr-FR" dirty="0">
                <a:solidFill>
                  <a:srgbClr val="0070C0"/>
                </a:solidFill>
                <a:latin typeface="Bookman Old Style" panose="02050604050505020204" pitchFamily="18" charset="0"/>
              </a:rPr>
              <a:t>les tribunaux connaissent des infractions en matière d’organisation de la concurrence </a:t>
            </a:r>
          </a:p>
          <a:p>
            <a:pPr algn="just">
              <a:lnSpc>
                <a:spcPct val="150000"/>
              </a:lnSpc>
            </a:pPr>
            <a:r>
              <a:rPr lang="fr-FR" dirty="0">
                <a:latin typeface="Bookman Old Style" panose="02050604050505020204" pitchFamily="18" charset="0"/>
              </a:rPr>
              <a:t>L’article 47: Les infractions relevées en application de la présente loi font l’objet de poursuites judiciaires. </a:t>
            </a:r>
            <a:r>
              <a:rPr lang="fr-FR" dirty="0">
                <a:solidFill>
                  <a:srgbClr val="0070C0"/>
                </a:solidFill>
                <a:latin typeface="Bookman Old Style" panose="02050604050505020204" pitchFamily="18" charset="0"/>
              </a:rPr>
              <a:t>L’administration compétente transmet les procès-verbaux au procureur de la République et lui fait connaître ses conclusions</a:t>
            </a:r>
          </a:p>
          <a:p>
            <a:pPr>
              <a:buNone/>
            </a:pPr>
            <a:endParaRPr lang="fr-FR" dirty="0">
              <a:latin typeface="Bookman Old Style" panose="02050604050505020204" pitchFamily="18" charset="0"/>
            </a:endParaRPr>
          </a:p>
          <a:p>
            <a:pPr lvl="0"/>
            <a:endParaRPr lang="fr-FR" dirty="0">
              <a:latin typeface="Bookman Old Style" panose="02050604050505020204" pitchFamily="18" charset="0"/>
            </a:endParaRPr>
          </a:p>
          <a:p>
            <a:pPr lvl="0"/>
            <a:endParaRPr lang="fr-FR" sz="1200" dirty="0">
              <a:latin typeface="Bookman Old Style" panose="02050604050505020204" pitchFamily="18" charset="0"/>
            </a:endParaRPr>
          </a:p>
          <a:p>
            <a:pPr lvl="0"/>
            <a:endParaRPr lang="fr-FR" sz="1200" dirty="0">
              <a:latin typeface="Bookman Old Style" panose="02050604050505020204" pitchFamily="18" charset="0"/>
            </a:endParaRPr>
          </a:p>
          <a:p>
            <a:pPr lvl="0"/>
            <a:endParaRPr lang="fr-FR" sz="1200" dirty="0">
              <a:latin typeface="Bookman Old Style" panose="02050604050505020204" pitchFamily="18" charset="0"/>
            </a:endParaRPr>
          </a:p>
          <a:p>
            <a:pPr lvl="0"/>
            <a:endParaRPr lang="fr-FR" sz="1200" dirty="0">
              <a:latin typeface="Bookman Old Style" panose="02050604050505020204" pitchFamily="18" charset="0"/>
            </a:endParaRPr>
          </a:p>
          <a:p>
            <a:pPr lvl="0"/>
            <a:endParaRPr lang="fr-FR" sz="1200" dirty="0">
              <a:latin typeface="Bookman Old Style" panose="02050604050505020204" pitchFamily="18" charset="0"/>
            </a:endParaRPr>
          </a:p>
          <a:p>
            <a:pPr lvl="0"/>
            <a:endParaRPr lang="fr-FR" sz="1200" dirty="0">
              <a:latin typeface="Bookman Old Style" panose="02050604050505020204" pitchFamily="18" charset="0"/>
            </a:endParaRPr>
          </a:p>
          <a:p>
            <a:pPr lvl="0"/>
            <a:endParaRPr lang="fr-FR" sz="1200" dirty="0">
              <a:latin typeface="Bookman Old Style" panose="02050604050505020204" pitchFamily="18" charset="0"/>
            </a:endParaRPr>
          </a:p>
          <a:p>
            <a:pPr>
              <a:buNone/>
            </a:pPr>
            <a:endParaRPr lang="fr-FR" sz="400" dirty="0"/>
          </a:p>
        </p:txBody>
      </p:sp>
      <p:pic>
        <p:nvPicPr>
          <p:cNvPr id="5" name="Image 4">
            <a:extLst>
              <a:ext uri="{FF2B5EF4-FFF2-40B4-BE49-F238E27FC236}">
                <a16:creationId xmlns:a16="http://schemas.microsoft.com/office/drawing/2014/main" id="{A77A0E03-F18E-45D8-40E6-09659A0E27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2575" y="908721"/>
            <a:ext cx="2578164" cy="1242696"/>
          </a:xfrm>
          <a:prstGeom prst="rect">
            <a:avLst/>
          </a:prstGeom>
        </p:spPr>
      </p:pic>
    </p:spTree>
    <p:extLst>
      <p:ext uri="{BB962C8B-B14F-4D97-AF65-F5344CB8AC3E}">
        <p14:creationId xmlns:p14="http://schemas.microsoft.com/office/powerpoint/2010/main" val="3357067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6607" y="154236"/>
            <a:ext cx="11292289" cy="6587132"/>
          </a:xfrm>
        </p:spPr>
        <p:txBody>
          <a:bodyPr>
            <a:normAutofit/>
          </a:bodyPr>
          <a:lstStyle/>
          <a:p>
            <a:pPr>
              <a:lnSpc>
                <a:spcPct val="89000"/>
              </a:lnSpc>
              <a:spcBef>
                <a:spcPct val="0"/>
              </a:spcBef>
              <a:buNone/>
            </a:pPr>
            <a:r>
              <a:rPr lang="fr-FR" sz="2800" dirty="0">
                <a:solidFill>
                  <a:srgbClr val="00B0F0"/>
                </a:solidFill>
                <a:latin typeface="Bookman Old Style" panose="02050604050505020204" pitchFamily="18" charset="0"/>
                <a:ea typeface="+mj-ea"/>
                <a:cs typeface="+mj-cs"/>
              </a:rPr>
              <a:t>B- LES RÉGULATEURS SECTORIELS /PARFAITE COLLABORATION</a:t>
            </a:r>
            <a:endParaRPr lang="fr-FR" sz="2800" dirty="0">
              <a:solidFill>
                <a:srgbClr val="00B0F0"/>
              </a:solidFill>
              <a:latin typeface="Bookman Old Style" panose="02050604050505020204" pitchFamily="18" charset="0"/>
            </a:endParaRPr>
          </a:p>
          <a:p>
            <a:pPr algn="just">
              <a:lnSpc>
                <a:spcPct val="110000"/>
              </a:lnSpc>
              <a:buNone/>
            </a:pPr>
            <a:endParaRPr lang="fr-FR" sz="2400" dirty="0">
              <a:latin typeface="Book Antiqua" panose="02040602050305030304" pitchFamily="18" charset="0"/>
            </a:endParaRPr>
          </a:p>
          <a:p>
            <a:pPr algn="just">
              <a:lnSpc>
                <a:spcPct val="110000"/>
              </a:lnSpc>
              <a:buNone/>
            </a:pPr>
            <a:r>
              <a:rPr lang="fr-FR" sz="2400" dirty="0">
                <a:latin typeface="Book Antiqua" panose="02040602050305030304" pitchFamily="18" charset="0"/>
              </a:rPr>
              <a:t>Mise en place de plusieurs institutions de régulations de services et d’infrastructures en matière de poste et télécommunications, électricité, eau, assainissement et marchés publics (</a:t>
            </a:r>
            <a:r>
              <a:rPr lang="fr-FR" sz="2400" dirty="0">
                <a:solidFill>
                  <a:srgbClr val="0070C0"/>
                </a:solidFill>
                <a:latin typeface="Book Antiqua" panose="02040602050305030304" pitchFamily="18" charset="0"/>
              </a:rPr>
              <a:t>ARCEP, ARSE, ARCOP</a:t>
            </a:r>
            <a:r>
              <a:rPr lang="fr-FR" sz="2400" dirty="0">
                <a:latin typeface="Book Antiqua" panose="02040602050305030304" pitchFamily="18" charset="0"/>
              </a:rPr>
              <a:t>…)</a:t>
            </a:r>
          </a:p>
          <a:p>
            <a:pPr algn="just">
              <a:buNone/>
            </a:pPr>
            <a:r>
              <a:rPr lang="fr-FR" sz="2400" dirty="0">
                <a:latin typeface="Book Antiqua" panose="02040602050305030304" pitchFamily="18" charset="0"/>
              </a:rPr>
              <a:t>Les </a:t>
            </a:r>
            <a:r>
              <a:rPr lang="fr-FR" sz="2400" dirty="0">
                <a:solidFill>
                  <a:srgbClr val="0070C0"/>
                </a:solidFill>
                <a:latin typeface="Book Antiqua" panose="02040602050305030304" pitchFamily="18" charset="0"/>
              </a:rPr>
              <a:t>fonctions des régulateurs</a:t>
            </a:r>
            <a:r>
              <a:rPr lang="fr-FR" sz="2400" dirty="0">
                <a:latin typeface="Book Antiqua" panose="02040602050305030304" pitchFamily="18" charset="0"/>
              </a:rPr>
              <a:t>/ Fonction technique</a:t>
            </a:r>
          </a:p>
          <a:p>
            <a:pPr algn="just">
              <a:spcAft>
                <a:spcPts val="0"/>
              </a:spcAft>
              <a:buNone/>
              <a:defRPr/>
            </a:pPr>
            <a:r>
              <a:rPr lang="fr-FR" sz="2400" dirty="0">
                <a:latin typeface="Book Antiqua" panose="02040602050305030304" pitchFamily="18" charset="0"/>
              </a:rPr>
              <a:t>Ce sont traditionnellement :</a:t>
            </a:r>
          </a:p>
          <a:p>
            <a:pPr algn="just">
              <a:spcAft>
                <a:spcPts val="0"/>
              </a:spcAft>
              <a:defRPr/>
            </a:pPr>
            <a:r>
              <a:rPr lang="fr-FR" sz="2400" dirty="0">
                <a:latin typeface="Book Antiqua" panose="02040602050305030304" pitchFamily="18" charset="0"/>
              </a:rPr>
              <a:t>- La gestion de la tarification et des règles d’accès ;</a:t>
            </a:r>
          </a:p>
          <a:p>
            <a:pPr algn="just">
              <a:spcAft>
                <a:spcPts val="0"/>
              </a:spcAft>
              <a:defRPr/>
            </a:pPr>
            <a:r>
              <a:rPr lang="fr-FR" sz="2400" dirty="0">
                <a:latin typeface="Book Antiqua" panose="02040602050305030304" pitchFamily="18" charset="0"/>
              </a:rPr>
              <a:t>- L’établissement de norme de qualité ;</a:t>
            </a:r>
          </a:p>
          <a:p>
            <a:pPr algn="just">
              <a:spcAft>
                <a:spcPts val="0"/>
              </a:spcAft>
              <a:defRPr/>
            </a:pPr>
            <a:r>
              <a:rPr lang="fr-FR" sz="2400" dirty="0">
                <a:latin typeface="Book Antiqua" panose="02040602050305030304" pitchFamily="18" charset="0"/>
              </a:rPr>
              <a:t>- Le suivi du respect des règles établies ;</a:t>
            </a:r>
          </a:p>
          <a:p>
            <a:pPr algn="just">
              <a:spcAft>
                <a:spcPts val="0"/>
              </a:spcAft>
              <a:defRPr/>
            </a:pPr>
            <a:r>
              <a:rPr lang="fr-FR" sz="2400" dirty="0">
                <a:latin typeface="Book Antiqua" panose="02040602050305030304" pitchFamily="18" charset="0"/>
              </a:rPr>
              <a:t>- La facilitation du règlement, notamment dans l’octroi de licences ou des droits de concession ainsi que l’imposition de pénalités pour non-respect des règles et normes en vigueur.</a:t>
            </a:r>
          </a:p>
          <a:p>
            <a:pPr>
              <a:spcAft>
                <a:spcPts val="0"/>
              </a:spcAft>
              <a:defRPr/>
            </a:pPr>
            <a:endParaRPr lang="fr-FR" dirty="0"/>
          </a:p>
          <a:p>
            <a:pPr>
              <a:buNone/>
            </a:pPr>
            <a:endParaRPr lang="fr-FR" dirty="0">
              <a:latin typeface="Bookman Old Style" panose="02050604050505020204" pitchFamily="18" charset="0"/>
            </a:endParaRPr>
          </a:p>
        </p:txBody>
      </p:sp>
    </p:spTree>
    <p:extLst>
      <p:ext uri="{BB962C8B-B14F-4D97-AF65-F5344CB8AC3E}">
        <p14:creationId xmlns:p14="http://schemas.microsoft.com/office/powerpoint/2010/main" val="37169993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400" dirty="0">
                <a:latin typeface="Bookman Old Style" panose="02050604050505020204" pitchFamily="18" charset="0"/>
              </a:rPr>
              <a:t>     </a:t>
            </a:r>
            <a:r>
              <a:rPr lang="fr-FR" sz="2700" b="1" dirty="0">
                <a:latin typeface="Bookman Old Style" panose="02050604050505020204" pitchFamily="18" charset="0"/>
              </a:rPr>
              <a:t>CONCLUSION</a:t>
            </a:r>
            <a:endParaRPr lang="fr-FR" sz="2700" b="1" dirty="0"/>
          </a:p>
        </p:txBody>
      </p:sp>
      <p:sp>
        <p:nvSpPr>
          <p:cNvPr id="3" name="Espace réservé du contenu 2"/>
          <p:cNvSpPr>
            <a:spLocks noGrp="1"/>
          </p:cNvSpPr>
          <p:nvPr>
            <p:ph idx="1"/>
          </p:nvPr>
        </p:nvSpPr>
        <p:spPr>
          <a:xfrm>
            <a:off x="385591" y="1165294"/>
            <a:ext cx="11655846" cy="4896544"/>
          </a:xfrm>
        </p:spPr>
        <p:txBody>
          <a:bodyPr>
            <a:normAutofit lnSpcReduction="10000"/>
          </a:bodyPr>
          <a:lstStyle/>
          <a:p>
            <a:pPr algn="just">
              <a:buNone/>
            </a:pPr>
            <a:r>
              <a:rPr lang="fr-FR" dirty="0"/>
              <a:t> </a:t>
            </a:r>
            <a:r>
              <a:rPr lang="fr-FR" sz="2600" dirty="0">
                <a:latin typeface="Book Antiqua" panose="02040602050305030304" pitchFamily="18" charset="0"/>
              </a:rPr>
              <a:t>La Direction du Commerce Intérieur est le maître d’œuvre des politiques commerciales propres à assurer un bon fonctionnement du secteur commercial, à établir des rapports équilibrés entre producteurs, entre producteurs et distributeurs et consommateurs…</a:t>
            </a:r>
          </a:p>
          <a:p>
            <a:pPr algn="just">
              <a:buNone/>
            </a:pPr>
            <a:r>
              <a:rPr lang="fr-FR" sz="2600" dirty="0">
                <a:latin typeface="Book Antiqua" panose="02040602050305030304" pitchFamily="18" charset="0"/>
              </a:rPr>
              <a:t>Au côté de l’autorité nationale, des </a:t>
            </a:r>
            <a:r>
              <a:rPr lang="fr-FR" sz="2600">
                <a:latin typeface="Book Antiqua" panose="02040602050305030304" pitchFamily="18" charset="0"/>
              </a:rPr>
              <a:t>régulateurs sectoriels et </a:t>
            </a:r>
            <a:r>
              <a:rPr lang="fr-FR" sz="2600" dirty="0">
                <a:latin typeface="Book Antiqua" panose="02040602050305030304" pitchFamily="18" charset="0"/>
              </a:rPr>
              <a:t>de la justice, figure la société civile et les médias qui jouent également un rôle très important dans la protection des consommateurs.</a:t>
            </a:r>
          </a:p>
          <a:p>
            <a:pPr algn="just">
              <a:buNone/>
            </a:pPr>
            <a:r>
              <a:rPr lang="fr-FR" sz="2600" dirty="0">
                <a:latin typeface="Book Antiqua" panose="02040602050305030304" pitchFamily="18" charset="0"/>
              </a:rPr>
              <a:t>La réglementation nationale n’a pas abordé les aides d’Etat, les concentrations et les pratiques anticoncurrentielles imputables aux Etats mais cette lacune a été comblée par les Règlements qui sont applicables dans les Etats membres. Ces points peuvent être pris en compte lors de la prochaine révision de la loi de 1999.</a:t>
            </a:r>
          </a:p>
          <a:p>
            <a:pPr>
              <a:buNone/>
            </a:pPr>
            <a:endParaRPr lang="fr-FR" dirty="0"/>
          </a:p>
        </p:txBody>
      </p:sp>
    </p:spTree>
    <p:extLst>
      <p:ext uri="{BB962C8B-B14F-4D97-AF65-F5344CB8AC3E}">
        <p14:creationId xmlns:p14="http://schemas.microsoft.com/office/powerpoint/2010/main" val="1463910032"/>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6CD487A-6F33-4F8F-B54D-E361FD968BA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95" imgH="396" progId="TCLayout.ActiveDocument.1">
                  <p:embed/>
                </p:oleObj>
              </mc:Choice>
              <mc:Fallback>
                <p:oleObj name="think-cell Slide" r:id="rId9" imgW="395" imgH="396" progId="TCLayout.ActiveDocument.1">
                  <p:embed/>
                  <p:pic>
                    <p:nvPicPr>
                      <p:cNvPr id="2" name="Object 1" hidden="1">
                        <a:extLst>
                          <a:ext uri="{FF2B5EF4-FFF2-40B4-BE49-F238E27FC236}">
                            <a16:creationId xmlns:a16="http://schemas.microsoft.com/office/drawing/2014/main" id="{26CD487A-6F33-4F8F-B54D-E361FD968BAA}"/>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Google Shape;14191;p398">
            <a:extLst>
              <a:ext uri="{FF2B5EF4-FFF2-40B4-BE49-F238E27FC236}">
                <a16:creationId xmlns:a16="http://schemas.microsoft.com/office/drawing/2014/main" id="{5F927D9B-13B5-7663-4221-22CCB94E60B2}"/>
              </a:ext>
            </a:extLst>
          </p:cNvPr>
          <p:cNvSpPr txBox="1">
            <a:spLocks noGrp="1"/>
          </p:cNvSpPr>
          <p:nvPr>
            <p:ph type="title"/>
          </p:nvPr>
        </p:nvSpPr>
        <p:spPr>
          <a:xfrm>
            <a:off x="137399" y="1857731"/>
            <a:ext cx="3750899" cy="1000274"/>
          </a:xfrm>
          <a:prstGeom prst="rect">
            <a:avLst/>
          </a:prstGeom>
          <a:noFill/>
          <a:ln>
            <a:noFill/>
          </a:ln>
          <a:extLst>
            <a:ext uri="{909E8E84-426E-40DD-AFC4-6F175D3DCCD1}">
              <a14:hiddenFill xmlns:a14="http://schemas.microsoft.com/office/drawing/2010/main">
                <a:solidFill>
                  <a:srgbClr val="FFFFFF"/>
                </a:solidFill>
              </a14:hiddenFill>
            </a:ext>
          </a:extLst>
        </p:spPr>
        <p:txBody>
          <a:bodyPr spcFirstLastPara="1" wrap="square" lIns="0" tIns="0" rIns="0" bIns="0" anchor="b" anchorCtr="0">
            <a:spAutoFit/>
          </a:bodyPr>
          <a:lstStyle/>
          <a:p>
            <a:pPr marL="0" marR="0" lvl="0" indent="0" defTabSz="457200" rtl="0" eaLnBrk="1" fontAlgn="auto" latinLnBrk="0" hangingPunct="1">
              <a:lnSpc>
                <a:spcPct val="100000"/>
              </a:lnSpc>
              <a:spcBef>
                <a:spcPts val="600"/>
              </a:spcBef>
              <a:spcAft>
                <a:spcPts val="0"/>
              </a:spcAft>
              <a:buClrTx/>
              <a:buSzTx/>
              <a:buFontTx/>
              <a:buNone/>
              <a:tabLst/>
              <a:defRPr/>
            </a:pPr>
            <a:r>
              <a:rPr lang="fr-FR" sz="2000" dirty="0">
                <a:solidFill>
                  <a:srgbClr val="217D21"/>
                </a:solidFill>
                <a:latin typeface="Calibri"/>
                <a:ea typeface="Calibri"/>
                <a:cs typeface="Calibri"/>
                <a:sym typeface="Calibri"/>
              </a:rPr>
              <a:t>DROIT ET POLITIQUE DE LA CONCURRENCE AU TOGO</a:t>
            </a:r>
            <a:br>
              <a:rPr lang="fr-FR" sz="2000" dirty="0">
                <a:solidFill>
                  <a:srgbClr val="217D21"/>
                </a:solidFill>
                <a:latin typeface="Calibri"/>
                <a:ea typeface="Calibri"/>
                <a:cs typeface="Calibri"/>
                <a:sym typeface="Calibri"/>
              </a:rPr>
            </a:br>
            <a:endParaRPr lang="fr-FR" sz="2000" dirty="0">
              <a:solidFill>
                <a:srgbClr val="217D21"/>
              </a:solidFill>
              <a:latin typeface="Calibri"/>
              <a:ea typeface="Calibri"/>
              <a:cs typeface="Calibri"/>
              <a:sym typeface="Calibri"/>
            </a:endParaRPr>
          </a:p>
        </p:txBody>
      </p:sp>
      <p:cxnSp>
        <p:nvCxnSpPr>
          <p:cNvPr id="11" name="Straight Connector 5">
            <a:extLst>
              <a:ext uri="{FF2B5EF4-FFF2-40B4-BE49-F238E27FC236}">
                <a16:creationId xmlns:a16="http://schemas.microsoft.com/office/drawing/2014/main" id="{CEB1A27D-7C0A-8B6F-DD02-73D6AAD57946}"/>
              </a:ext>
            </a:extLst>
          </p:cNvPr>
          <p:cNvCxnSpPr>
            <a:cxnSpLocks/>
          </p:cNvCxnSpPr>
          <p:nvPr/>
        </p:nvCxnSpPr>
        <p:spPr>
          <a:xfrm>
            <a:off x="5465504" y="1703604"/>
            <a:ext cx="0" cy="3186448"/>
          </a:xfrm>
          <a:prstGeom prst="line">
            <a:avLst/>
          </a:prstGeom>
          <a:ln w="381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41C4DF0-7DBE-4E7D-B5CC-782882D48100}"/>
              </a:ext>
            </a:extLst>
          </p:cNvPr>
          <p:cNvGrpSpPr/>
          <p:nvPr/>
        </p:nvGrpSpPr>
        <p:grpSpPr>
          <a:xfrm>
            <a:off x="5184726" y="1862024"/>
            <a:ext cx="597600" cy="598359"/>
            <a:chOff x="7636958" y="1802260"/>
            <a:chExt cx="1092692" cy="1092692"/>
          </a:xfrm>
        </p:grpSpPr>
        <p:sp>
          <p:nvSpPr>
            <p:cNvPr id="15" name="Oval 50">
              <a:extLst>
                <a:ext uri="{FF2B5EF4-FFF2-40B4-BE49-F238E27FC236}">
                  <a16:creationId xmlns:a16="http://schemas.microsoft.com/office/drawing/2014/main" id="{2457D8D7-CEE6-C1F5-15E9-C7DB89F0FFDE}"/>
                </a:ext>
              </a:extLst>
            </p:cNvPr>
            <p:cNvSpPr>
              <a:spLocks/>
            </p:cNvSpPr>
            <p:nvPr/>
          </p:nvSpPr>
          <p:spPr>
            <a:xfrm>
              <a:off x="7636958" y="1802260"/>
              <a:ext cx="1092692" cy="1092692"/>
            </a:xfrm>
            <a:prstGeom prst="ellipse">
              <a:avLst/>
            </a:prstGeom>
            <a:solidFill>
              <a:schemeClr val="accent1"/>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2" name="CustomIcon">
              <a:extLst>
                <a:ext uri="{FF2B5EF4-FFF2-40B4-BE49-F238E27FC236}">
                  <a16:creationId xmlns:a16="http://schemas.microsoft.com/office/drawing/2014/main" id="{9E7B5DD2-3580-D4B4-6EFC-EA09B35B486E}"/>
                </a:ext>
              </a:extLst>
            </p:cNvPr>
            <p:cNvPicPr>
              <a:picLocks/>
            </p:cNvPicPr>
            <p:nvPr>
              <p:custDataLst>
                <p:tags r:id="rId7"/>
              </p:custDataLst>
            </p:nvPr>
          </p:nvPicPr>
          <p:blipFill>
            <a:blip r:embed="rId11">
              <a:extLst>
                <a:ext uri="{96DAC541-7B7A-43D3-8B79-37D633B846F1}">
                  <asvg:svgBlip xmlns:asvg="http://schemas.microsoft.com/office/drawing/2016/SVG/main" r:embed="rId12"/>
                </a:ext>
              </a:extLst>
            </a:blip>
            <a:stretch>
              <a:fillRect/>
            </a:stretch>
          </p:blipFill>
          <p:spPr>
            <a:xfrm>
              <a:off x="7878504" y="2043806"/>
              <a:ext cx="609600" cy="609600"/>
            </a:xfrm>
            <a:prstGeom prst="rect">
              <a:avLst/>
            </a:prstGeom>
          </p:spPr>
        </p:pic>
      </p:grpSp>
      <p:sp>
        <p:nvSpPr>
          <p:cNvPr id="13" name="TrackerNumWhite 3">
            <a:extLst>
              <a:ext uri="{FF2B5EF4-FFF2-40B4-BE49-F238E27FC236}">
                <a16:creationId xmlns:a16="http://schemas.microsoft.com/office/drawing/2014/main" id="{61BCABED-FF0D-6916-63FC-44E4ECBA897A}"/>
              </a:ext>
            </a:extLst>
          </p:cNvPr>
          <p:cNvSpPr/>
          <p:nvPr>
            <p:custDataLst>
              <p:tags r:id="rId2"/>
            </p:custDataLst>
          </p:nvPr>
        </p:nvSpPr>
        <p:spPr>
          <a:xfrm>
            <a:off x="6276368" y="2055961"/>
            <a:ext cx="351778" cy="356649"/>
          </a:xfrm>
          <a:prstGeom prst="ellipse">
            <a:avLst/>
          </a:prstGeom>
          <a:solidFill>
            <a:schemeClr val="accent1"/>
          </a:solidFill>
          <a:ln w="952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000000"/>
              </a:buClr>
              <a:buSzTx/>
              <a:buFontTx/>
              <a:buNone/>
              <a:tabLst/>
              <a:defRPr/>
            </a:pPr>
            <a:r>
              <a:rPr kumimoji="0" lang="fr-FR" sz="2000" b="0" i="0" u="none" strike="noStrike" kern="1200" cap="none" spc="0" normalizeH="0" baseline="0" noProof="0" dirty="0">
                <a:ln>
                  <a:noFill/>
                </a:ln>
                <a:solidFill>
                  <a:srgbClr val="FFFFFF"/>
                </a:solidFill>
                <a:effectLst/>
                <a:uLnTx/>
                <a:uFillTx/>
                <a:latin typeface="Arial"/>
                <a:ea typeface="+mn-ea"/>
                <a:cs typeface="+mn-cs"/>
              </a:rPr>
              <a:t>1</a:t>
            </a:r>
          </a:p>
        </p:txBody>
      </p:sp>
      <p:sp>
        <p:nvSpPr>
          <p:cNvPr id="14" name="TextBox 13">
            <a:extLst>
              <a:ext uri="{FF2B5EF4-FFF2-40B4-BE49-F238E27FC236}">
                <a16:creationId xmlns:a16="http://schemas.microsoft.com/office/drawing/2014/main" id="{214757B0-03F5-432C-8EFA-E40BFDAAC863}"/>
              </a:ext>
            </a:extLst>
          </p:cNvPr>
          <p:cNvSpPr txBox="1">
            <a:spLocks/>
          </p:cNvSpPr>
          <p:nvPr/>
        </p:nvSpPr>
        <p:spPr>
          <a:xfrm>
            <a:off x="6905415" y="1926509"/>
            <a:ext cx="5021541" cy="615553"/>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89350" lvl="1" indent="-28575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42793" lvl="2" indent="-215997">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732142" lvl="3" indent="-285750">
              <a:lnSpc>
                <a:spcPct val="100000"/>
              </a:lnSpc>
              <a:spcBef>
                <a:spcPts val="0"/>
              </a:spcBef>
              <a:spcAft>
                <a:spcPts val="300"/>
              </a:spcAft>
              <a:buClr>
                <a:schemeClr val="accent1"/>
              </a:buClr>
              <a:buSzPct val="120000"/>
              <a:buFont typeface="Arial" panose="020B0604020202020204" pitchFamily="34" charset="0"/>
              <a:buChar char="▫"/>
              <a:defRPr lang="en-US" sz="1600" dirty="0"/>
            </a:lvl4pPr>
            <a:lvl5pPr marL="955339" lvl="4" indent="-285750">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FR" sz="20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INTRODUCTION (</a:t>
            </a:r>
            <a:r>
              <a:rPr lang="fr-FR" sz="2000" b="1" dirty="0">
                <a:solidFill>
                  <a:srgbClr val="000000"/>
                </a:solidFill>
                <a:latin typeface="Arial"/>
              </a:rPr>
              <a:t>GENERALITES</a:t>
            </a:r>
            <a:r>
              <a:rPr kumimoji="0" lang="fr-FR" sz="20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 </a:t>
            </a:r>
            <a:r>
              <a:rPr lang="fr-FR" sz="2000" b="1" dirty="0">
                <a:solidFill>
                  <a:srgbClr val="000000"/>
                </a:solidFill>
                <a:latin typeface="Arial"/>
              </a:rPr>
              <a:t>IMPORTANCE ET CONTEXTE</a:t>
            </a:r>
            <a:r>
              <a:rPr kumimoji="0" lang="fr-FR" sz="20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t>
            </a:r>
            <a:endParaRPr kumimoji="0" lang="fr-FR" sz="2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8" name="TrackerNumWhite 3">
            <a:extLst>
              <a:ext uri="{FF2B5EF4-FFF2-40B4-BE49-F238E27FC236}">
                <a16:creationId xmlns:a16="http://schemas.microsoft.com/office/drawing/2014/main" id="{65CF39B3-1D55-CA2F-A3FE-1AB62BFC6BED}"/>
              </a:ext>
            </a:extLst>
          </p:cNvPr>
          <p:cNvSpPr/>
          <p:nvPr>
            <p:custDataLst>
              <p:tags r:id="rId3"/>
            </p:custDataLst>
          </p:nvPr>
        </p:nvSpPr>
        <p:spPr>
          <a:xfrm>
            <a:off x="6276368" y="3572701"/>
            <a:ext cx="351778" cy="356649"/>
          </a:xfrm>
          <a:prstGeom prst="ellipse">
            <a:avLst/>
          </a:prstGeom>
          <a:solidFill>
            <a:schemeClr val="accent1"/>
          </a:solidFill>
          <a:ln w="952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000000"/>
              </a:buClr>
              <a:buSzTx/>
              <a:buFontTx/>
              <a:buNone/>
              <a:tabLst/>
              <a:defRPr/>
            </a:pPr>
            <a:r>
              <a:rPr lang="fr-FR" sz="2000" dirty="0">
                <a:solidFill>
                  <a:srgbClr val="FFFFFF"/>
                </a:solidFill>
                <a:latin typeface="Arial"/>
              </a:rPr>
              <a:t>3</a:t>
            </a:r>
            <a:endParaRPr kumimoji="0" lang="fr-FR" sz="20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9" name="Group 8">
            <a:extLst>
              <a:ext uri="{FF2B5EF4-FFF2-40B4-BE49-F238E27FC236}">
                <a16:creationId xmlns:a16="http://schemas.microsoft.com/office/drawing/2014/main" id="{09591024-F7E1-422E-A397-D6D88E530E18}"/>
              </a:ext>
            </a:extLst>
          </p:cNvPr>
          <p:cNvGrpSpPr/>
          <p:nvPr/>
        </p:nvGrpSpPr>
        <p:grpSpPr>
          <a:xfrm>
            <a:off x="5166704" y="4214805"/>
            <a:ext cx="597600" cy="597600"/>
            <a:chOff x="7636958" y="3873284"/>
            <a:chExt cx="1092692" cy="1092692"/>
          </a:xfrm>
          <a:solidFill>
            <a:schemeClr val="accent1"/>
          </a:solidFill>
        </p:grpSpPr>
        <p:sp>
          <p:nvSpPr>
            <p:cNvPr id="16" name="Oval 51">
              <a:extLst>
                <a:ext uri="{FF2B5EF4-FFF2-40B4-BE49-F238E27FC236}">
                  <a16:creationId xmlns:a16="http://schemas.microsoft.com/office/drawing/2014/main" id="{CA183C6E-06DF-810D-1C07-ADB1EF5C6BAD}"/>
                </a:ext>
              </a:extLst>
            </p:cNvPr>
            <p:cNvSpPr>
              <a:spLocks/>
            </p:cNvSpPr>
            <p:nvPr/>
          </p:nvSpPr>
          <p:spPr>
            <a:xfrm>
              <a:off x="7636958" y="3873284"/>
              <a:ext cx="1092692" cy="1092692"/>
            </a:xfrm>
            <a:prstGeom prst="ellipse">
              <a:avLst/>
            </a:prstGeom>
            <a:grp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5" name="CustomIcon">
              <a:extLst>
                <a:ext uri="{FF2B5EF4-FFF2-40B4-BE49-F238E27FC236}">
                  <a16:creationId xmlns:a16="http://schemas.microsoft.com/office/drawing/2014/main" id="{A662224C-8D21-1329-7C12-9804250B43C7}"/>
                </a:ext>
              </a:extLst>
            </p:cNvPr>
            <p:cNvPicPr>
              <a:picLocks/>
            </p:cNvPicPr>
            <p:nvPr>
              <p:custDataLst>
                <p:tags r:id="rId6"/>
              </p:custDataLst>
            </p:nvPr>
          </p:nvPicPr>
          <p:blipFill>
            <a:blip r:embed="rId13">
              <a:extLst>
                <a:ext uri="{96DAC541-7B7A-43D3-8B79-37D633B846F1}">
                  <asvg:svgBlip xmlns:asvg="http://schemas.microsoft.com/office/drawing/2016/SVG/main" r:embed="rId14"/>
                </a:ext>
              </a:extLst>
            </a:blip>
            <a:stretch>
              <a:fillRect/>
            </a:stretch>
          </p:blipFill>
          <p:spPr>
            <a:xfrm>
              <a:off x="7886185" y="4114830"/>
              <a:ext cx="609600" cy="609600"/>
            </a:xfrm>
            <a:prstGeom prst="rect">
              <a:avLst/>
            </a:prstGeom>
          </p:spPr>
        </p:pic>
      </p:grpSp>
      <p:sp>
        <p:nvSpPr>
          <p:cNvPr id="20" name="TextBox 19">
            <a:extLst>
              <a:ext uri="{FF2B5EF4-FFF2-40B4-BE49-F238E27FC236}">
                <a16:creationId xmlns:a16="http://schemas.microsoft.com/office/drawing/2014/main" id="{8FF5CBA1-96E0-4D41-A084-765B28D72DDC}"/>
              </a:ext>
            </a:extLst>
          </p:cNvPr>
          <p:cNvSpPr txBox="1">
            <a:spLocks/>
          </p:cNvSpPr>
          <p:nvPr/>
        </p:nvSpPr>
        <p:spPr>
          <a:xfrm>
            <a:off x="6905411" y="4338995"/>
            <a:ext cx="4746835" cy="307777"/>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89350" lvl="1" indent="-28575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42793" lvl="2" indent="-215997">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732142" lvl="3" indent="-285750">
              <a:lnSpc>
                <a:spcPct val="100000"/>
              </a:lnSpc>
              <a:spcBef>
                <a:spcPts val="0"/>
              </a:spcBef>
              <a:spcAft>
                <a:spcPts val="300"/>
              </a:spcAft>
              <a:buClr>
                <a:schemeClr val="accent1"/>
              </a:buClr>
              <a:buSzPct val="120000"/>
              <a:buFont typeface="Arial" panose="020B0604020202020204" pitchFamily="34" charset="0"/>
              <a:buChar char="▫"/>
              <a:defRPr lang="en-US" sz="1600" dirty="0"/>
            </a:lvl4pPr>
            <a:lvl5pPr marL="955339" lvl="4" indent="-285750">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fr-FR" sz="2000" b="1" dirty="0">
                <a:solidFill>
                  <a:srgbClr val="000000"/>
                </a:solidFill>
                <a:latin typeface="Arial"/>
              </a:rPr>
              <a:t>CONCLUSION </a:t>
            </a:r>
          </a:p>
        </p:txBody>
      </p:sp>
      <p:sp>
        <p:nvSpPr>
          <p:cNvPr id="26" name="Google Shape;14191;p398">
            <a:extLst>
              <a:ext uri="{FF2B5EF4-FFF2-40B4-BE49-F238E27FC236}">
                <a16:creationId xmlns:a16="http://schemas.microsoft.com/office/drawing/2014/main" id="{531A1AE4-AA54-4445-AB51-BFE19CF1C3AF}"/>
              </a:ext>
            </a:extLst>
          </p:cNvPr>
          <p:cNvSpPr txBox="1">
            <a:spLocks/>
          </p:cNvSpPr>
          <p:nvPr/>
        </p:nvSpPr>
        <p:spPr>
          <a:xfrm>
            <a:off x="4646354" y="908273"/>
            <a:ext cx="3470858" cy="307777"/>
          </a:xfrm>
          <a:prstGeom prst="rect">
            <a:avLst/>
          </a:prstGeom>
          <a:noFill/>
          <a:ln>
            <a:noFill/>
          </a:ln>
          <a:extLst>
            <a:ext uri="{909E8E84-426E-40DD-AFC4-6F175D3DCCD1}">
              <a14:hiddenFill xmlns:a14="http://schemas.microsoft.com/office/drawing/2010/main">
                <a:solidFill>
                  <a:srgbClr val="FFFFFF"/>
                </a:solidFill>
              </a14:hiddenFill>
            </a:ext>
          </a:extLst>
        </p:spPr>
        <p:txBody>
          <a:bodyPr spcFirstLastPara="1" vert="horz" wrap="square" lIns="0" tIns="0" rIns="0" bIns="0" rtlCol="0" anchor="b" anchorCtr="0">
            <a:spAutoFit/>
          </a:bodyPr>
          <a:lstStyle>
            <a:lvl1pPr algn="l" defTabSz="914400" rtl="0" eaLnBrk="1" latinLnBrk="0" hangingPunct="1">
              <a:lnSpc>
                <a:spcPct val="100000"/>
              </a:lnSpc>
              <a:spcBef>
                <a:spcPct val="0"/>
              </a:spcBef>
              <a:buNone/>
              <a:defRPr lang="fr-FR" sz="2500" b="1" kern="1200" spc="0" baseline="0">
                <a:ln w="6350" cap="flat">
                  <a:noFill/>
                  <a:miter lim="800000"/>
                </a:ln>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000" b="1" i="0" u="none" strike="noStrike" kern="1200" cap="none" spc="0" normalizeH="0" baseline="0" noProof="0" dirty="0">
                <a:ln w="6350" cap="flat">
                  <a:noFill/>
                  <a:miter lim="800000"/>
                </a:ln>
                <a:solidFill>
                  <a:srgbClr val="236800"/>
                </a:solidFill>
                <a:effectLst/>
                <a:uLnTx/>
                <a:uFillTx/>
                <a:latin typeface="Arial"/>
                <a:ea typeface="+mj-ea"/>
                <a:cs typeface="+mj-cs"/>
              </a:rPr>
              <a:t>Contenu </a:t>
            </a:r>
          </a:p>
        </p:txBody>
      </p:sp>
      <p:sp>
        <p:nvSpPr>
          <p:cNvPr id="8" name="TrackerNumWhite 3">
            <a:extLst>
              <a:ext uri="{FF2B5EF4-FFF2-40B4-BE49-F238E27FC236}">
                <a16:creationId xmlns:a16="http://schemas.microsoft.com/office/drawing/2014/main" id="{44675E11-46FF-54DC-4C98-4D4416E677D7}"/>
              </a:ext>
            </a:extLst>
          </p:cNvPr>
          <p:cNvSpPr/>
          <p:nvPr>
            <p:custDataLst>
              <p:tags r:id="rId4"/>
            </p:custDataLst>
          </p:nvPr>
        </p:nvSpPr>
        <p:spPr>
          <a:xfrm>
            <a:off x="6276368" y="2789027"/>
            <a:ext cx="351778" cy="356649"/>
          </a:xfrm>
          <a:prstGeom prst="ellipse">
            <a:avLst/>
          </a:prstGeom>
          <a:solidFill>
            <a:schemeClr val="accent1"/>
          </a:solidFill>
          <a:ln w="952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000000"/>
              </a:buClr>
              <a:buSzTx/>
              <a:buFontTx/>
              <a:buNone/>
              <a:tabLst/>
              <a:defRPr/>
            </a:pPr>
            <a:r>
              <a:rPr lang="fr-FR" sz="2000" dirty="0">
                <a:solidFill>
                  <a:srgbClr val="FFFFFF"/>
                </a:solidFill>
                <a:latin typeface="Arial"/>
              </a:rPr>
              <a:t>2</a:t>
            </a:r>
            <a:endParaRPr kumimoji="0" lang="fr-FR"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TextBox 19">
            <a:extLst>
              <a:ext uri="{FF2B5EF4-FFF2-40B4-BE49-F238E27FC236}">
                <a16:creationId xmlns:a16="http://schemas.microsoft.com/office/drawing/2014/main" id="{C9E8A0E6-73B6-0CDE-FE6B-B701250C8C1E}"/>
              </a:ext>
            </a:extLst>
          </p:cNvPr>
          <p:cNvSpPr txBox="1">
            <a:spLocks/>
          </p:cNvSpPr>
          <p:nvPr/>
        </p:nvSpPr>
        <p:spPr>
          <a:xfrm>
            <a:off x="6905411" y="3561482"/>
            <a:ext cx="4746835" cy="307777"/>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89350" lvl="1" indent="-28575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42793" lvl="2" indent="-215997">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732142" lvl="3" indent="-285750">
              <a:lnSpc>
                <a:spcPct val="100000"/>
              </a:lnSpc>
              <a:spcBef>
                <a:spcPts val="0"/>
              </a:spcBef>
              <a:spcAft>
                <a:spcPts val="300"/>
              </a:spcAft>
              <a:buClr>
                <a:schemeClr val="accent1"/>
              </a:buClr>
              <a:buSzPct val="120000"/>
              <a:buFont typeface="Arial" panose="020B0604020202020204" pitchFamily="34" charset="0"/>
              <a:buChar char="▫"/>
              <a:defRPr lang="en-US" sz="1600" dirty="0"/>
            </a:lvl4pPr>
            <a:lvl5pPr marL="955339" lvl="4" indent="-285750">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fr-FR" sz="2000" b="1" dirty="0">
                <a:solidFill>
                  <a:srgbClr val="000000"/>
                </a:solidFill>
                <a:latin typeface="Arial"/>
              </a:rPr>
              <a:t>LE CADRE INSTITUTIONNEL</a:t>
            </a:r>
          </a:p>
        </p:txBody>
      </p:sp>
      <p:sp>
        <p:nvSpPr>
          <p:cNvPr id="17" name="TrackerNumWhite 3">
            <a:extLst>
              <a:ext uri="{FF2B5EF4-FFF2-40B4-BE49-F238E27FC236}">
                <a16:creationId xmlns:a16="http://schemas.microsoft.com/office/drawing/2014/main" id="{77126F3C-8210-855A-B4CD-79C77CCA920B}"/>
              </a:ext>
            </a:extLst>
          </p:cNvPr>
          <p:cNvSpPr/>
          <p:nvPr>
            <p:custDataLst>
              <p:tags r:id="rId5"/>
            </p:custDataLst>
          </p:nvPr>
        </p:nvSpPr>
        <p:spPr>
          <a:xfrm>
            <a:off x="6276368" y="4334467"/>
            <a:ext cx="351778" cy="356649"/>
          </a:xfrm>
          <a:prstGeom prst="ellipse">
            <a:avLst/>
          </a:prstGeom>
          <a:solidFill>
            <a:schemeClr val="accent1"/>
          </a:solidFill>
          <a:ln w="952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000000"/>
              </a:buClr>
              <a:buSzTx/>
              <a:buFontTx/>
              <a:buNone/>
              <a:tabLst/>
              <a:defRPr/>
            </a:pPr>
            <a:r>
              <a:rPr lang="fr-FR" sz="2000" dirty="0">
                <a:solidFill>
                  <a:srgbClr val="FFFFFF"/>
                </a:solidFill>
                <a:latin typeface="Arial"/>
              </a:rPr>
              <a:t>4</a:t>
            </a:r>
            <a:endParaRPr kumimoji="0" lang="fr-FR" sz="20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30" name="Groupe 29">
            <a:extLst>
              <a:ext uri="{FF2B5EF4-FFF2-40B4-BE49-F238E27FC236}">
                <a16:creationId xmlns:a16="http://schemas.microsoft.com/office/drawing/2014/main" id="{8AB39907-ECD6-2F1F-7586-3A4DC646FC09}"/>
              </a:ext>
            </a:extLst>
          </p:cNvPr>
          <p:cNvGrpSpPr/>
          <p:nvPr/>
        </p:nvGrpSpPr>
        <p:grpSpPr>
          <a:xfrm>
            <a:off x="5166704" y="2645896"/>
            <a:ext cx="597600" cy="597600"/>
            <a:chOff x="5046104" y="2915188"/>
            <a:chExt cx="838800" cy="840071"/>
          </a:xfrm>
        </p:grpSpPr>
        <p:sp>
          <p:nvSpPr>
            <p:cNvPr id="6" name="Oval 50">
              <a:extLst>
                <a:ext uri="{FF2B5EF4-FFF2-40B4-BE49-F238E27FC236}">
                  <a16:creationId xmlns:a16="http://schemas.microsoft.com/office/drawing/2014/main" id="{BC48015A-F072-3E72-F16E-EE324DC9EEB5}"/>
                </a:ext>
              </a:extLst>
            </p:cNvPr>
            <p:cNvSpPr>
              <a:spLocks/>
            </p:cNvSpPr>
            <p:nvPr/>
          </p:nvSpPr>
          <p:spPr>
            <a:xfrm>
              <a:off x="5046104" y="2915188"/>
              <a:ext cx="838800" cy="840071"/>
            </a:xfrm>
            <a:prstGeom prst="ellipse">
              <a:avLst/>
            </a:prstGeom>
            <a:solidFill>
              <a:schemeClr val="accent1"/>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9" name="Graphique 28" descr="Présentation avec liste de vérification contour">
              <a:extLst>
                <a:ext uri="{FF2B5EF4-FFF2-40B4-BE49-F238E27FC236}">
                  <a16:creationId xmlns:a16="http://schemas.microsoft.com/office/drawing/2014/main" id="{E9B5E070-0D24-E7BA-28E9-A7DEF17A749D}"/>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203014" y="3094516"/>
              <a:ext cx="533451" cy="533451"/>
            </a:xfrm>
            <a:prstGeom prst="rect">
              <a:avLst/>
            </a:prstGeom>
          </p:spPr>
        </p:pic>
      </p:grpSp>
      <p:grpSp>
        <p:nvGrpSpPr>
          <p:cNvPr id="33" name="Groupe 32">
            <a:extLst>
              <a:ext uri="{FF2B5EF4-FFF2-40B4-BE49-F238E27FC236}">
                <a16:creationId xmlns:a16="http://schemas.microsoft.com/office/drawing/2014/main" id="{45424749-8E7C-DC86-18CE-E1A86A1C08BA}"/>
              </a:ext>
            </a:extLst>
          </p:cNvPr>
          <p:cNvGrpSpPr/>
          <p:nvPr/>
        </p:nvGrpSpPr>
        <p:grpSpPr>
          <a:xfrm>
            <a:off x="5184726" y="3471886"/>
            <a:ext cx="597600" cy="597600"/>
            <a:chOff x="5046104" y="5110927"/>
            <a:chExt cx="838800" cy="838800"/>
          </a:xfrm>
        </p:grpSpPr>
        <p:sp>
          <p:nvSpPr>
            <p:cNvPr id="21" name="Oval 51">
              <a:extLst>
                <a:ext uri="{FF2B5EF4-FFF2-40B4-BE49-F238E27FC236}">
                  <a16:creationId xmlns:a16="http://schemas.microsoft.com/office/drawing/2014/main" id="{242A795D-72FC-992C-83ED-8BDE89ADE1FF}"/>
                </a:ext>
              </a:extLst>
            </p:cNvPr>
            <p:cNvSpPr>
              <a:spLocks/>
            </p:cNvSpPr>
            <p:nvPr/>
          </p:nvSpPr>
          <p:spPr>
            <a:xfrm>
              <a:off x="5046104" y="5110927"/>
              <a:ext cx="838800" cy="838800"/>
            </a:xfrm>
            <a:prstGeom prst="ellipse">
              <a:avLst/>
            </a:prstGeom>
            <a:solidFill>
              <a:schemeClr val="accent1"/>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a:ea typeface="+mn-ea"/>
                <a:cs typeface="+mn-cs"/>
              </a:endParaRPr>
            </a:p>
          </p:txBody>
        </p:sp>
        <p:pic>
          <p:nvPicPr>
            <p:cNvPr id="32" name="Graphique 31" descr="Diagramme de Venn contour">
              <a:extLst>
                <a:ext uri="{FF2B5EF4-FFF2-40B4-BE49-F238E27FC236}">
                  <a16:creationId xmlns:a16="http://schemas.microsoft.com/office/drawing/2014/main" id="{5891C684-3DF7-C86F-3A37-7B20DFA7BD92}"/>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231526" y="5284458"/>
              <a:ext cx="504000" cy="504000"/>
            </a:xfrm>
            <a:prstGeom prst="rect">
              <a:avLst/>
            </a:prstGeom>
          </p:spPr>
        </p:pic>
      </p:grpSp>
      <p:sp>
        <p:nvSpPr>
          <p:cNvPr id="37" name="TextBox 13">
            <a:extLst>
              <a:ext uri="{FF2B5EF4-FFF2-40B4-BE49-F238E27FC236}">
                <a16:creationId xmlns:a16="http://schemas.microsoft.com/office/drawing/2014/main" id="{CB010056-F8F3-1239-BECE-12F754B809BB}"/>
              </a:ext>
            </a:extLst>
          </p:cNvPr>
          <p:cNvSpPr txBox="1">
            <a:spLocks/>
          </p:cNvSpPr>
          <p:nvPr/>
        </p:nvSpPr>
        <p:spPr>
          <a:xfrm>
            <a:off x="6905413" y="2834853"/>
            <a:ext cx="5113865" cy="307777"/>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89350" lvl="1" indent="-28575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42793" lvl="2" indent="-215997">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732142" lvl="3" indent="-285750">
              <a:lnSpc>
                <a:spcPct val="100000"/>
              </a:lnSpc>
              <a:spcBef>
                <a:spcPts val="0"/>
              </a:spcBef>
              <a:spcAft>
                <a:spcPts val="300"/>
              </a:spcAft>
              <a:buClr>
                <a:schemeClr val="accent1"/>
              </a:buClr>
              <a:buSzPct val="120000"/>
              <a:buFont typeface="Arial" panose="020B0604020202020204" pitchFamily="34" charset="0"/>
              <a:buChar char="▫"/>
              <a:defRPr lang="en-US" sz="1600" dirty="0"/>
            </a:lvl4pPr>
            <a:lvl5pPr marL="955339" lvl="4" indent="-285750">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fr-FR" sz="2000" b="1" dirty="0">
                <a:solidFill>
                  <a:srgbClr val="000000"/>
                </a:solidFill>
                <a:latin typeface="Arial"/>
              </a:rPr>
              <a:t>CADRE REGLEMENTAIRE</a:t>
            </a:r>
            <a:endParaRPr kumimoji="0" lang="fr-FR" sz="2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pic>
        <p:nvPicPr>
          <p:cNvPr id="7" name="Image 6">
            <a:extLst>
              <a:ext uri="{FF2B5EF4-FFF2-40B4-BE49-F238E27FC236}">
                <a16:creationId xmlns:a16="http://schemas.microsoft.com/office/drawing/2014/main" id="{AED93CA8-A72F-5E73-72B1-A525C9D7C34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57202" y="3243496"/>
            <a:ext cx="3677475" cy="2064000"/>
          </a:xfrm>
          <a:prstGeom prst="rect">
            <a:avLst/>
          </a:prstGeom>
        </p:spPr>
      </p:pic>
    </p:spTree>
    <p:extLst>
      <p:ext uri="{BB962C8B-B14F-4D97-AF65-F5344CB8AC3E}">
        <p14:creationId xmlns:p14="http://schemas.microsoft.com/office/powerpoint/2010/main" val="22206547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26ACC1A-2A11-4234-4206-9299B4952A6E}"/>
              </a:ext>
            </a:extLst>
          </p:cNvPr>
          <p:cNvSpPr>
            <a:spLocks noGrp="1"/>
          </p:cNvSpPr>
          <p:nvPr>
            <p:ph type="title"/>
          </p:nvPr>
        </p:nvSpPr>
        <p:spPr>
          <a:xfrm>
            <a:off x="2557511" y="220266"/>
            <a:ext cx="7426921" cy="544438"/>
          </a:xfrm>
        </p:spPr>
        <p:txBody>
          <a:bodyPr>
            <a:normAutofit/>
          </a:bodyPr>
          <a:lstStyle/>
          <a:p>
            <a:r>
              <a:rPr lang="fr-FR" dirty="0"/>
              <a:t>INTRODUCTION : GENERALITES</a:t>
            </a:r>
          </a:p>
        </p:txBody>
      </p:sp>
      <p:sp>
        <p:nvSpPr>
          <p:cNvPr id="7" name="Espace réservé du texte 6">
            <a:extLst>
              <a:ext uri="{FF2B5EF4-FFF2-40B4-BE49-F238E27FC236}">
                <a16:creationId xmlns:a16="http://schemas.microsoft.com/office/drawing/2014/main" id="{4D29DDDC-B094-02AB-C42E-F2A340A3671C}"/>
              </a:ext>
            </a:extLst>
          </p:cNvPr>
          <p:cNvSpPr>
            <a:spLocks noGrp="1"/>
          </p:cNvSpPr>
          <p:nvPr>
            <p:ph type="body" idx="1"/>
          </p:nvPr>
        </p:nvSpPr>
        <p:spPr>
          <a:xfrm>
            <a:off x="2611875" y="4664375"/>
            <a:ext cx="3335840" cy="1614983"/>
          </a:xfrm>
        </p:spPr>
        <p:txBody>
          <a:bodyPr/>
          <a:lstStyle/>
          <a:p>
            <a:r>
              <a:rPr lang="fr-FR" b="1" dirty="0"/>
              <a:t>LIBERTINAGE # LIBERTE</a:t>
            </a:r>
          </a:p>
          <a:p>
            <a:endParaRPr lang="fr-FR" dirty="0"/>
          </a:p>
          <a:p>
            <a:r>
              <a:rPr lang="fr-FR" dirty="0"/>
              <a:t>Nécessité de réguler la concurrence</a:t>
            </a:r>
          </a:p>
          <a:p>
            <a:endParaRPr lang="fr-FR" dirty="0"/>
          </a:p>
        </p:txBody>
      </p:sp>
      <p:pic>
        <p:nvPicPr>
          <p:cNvPr id="5" name="Espace réservé du contenu 4">
            <a:extLst>
              <a:ext uri="{FF2B5EF4-FFF2-40B4-BE49-F238E27FC236}">
                <a16:creationId xmlns:a16="http://schemas.microsoft.com/office/drawing/2014/main" id="{AB94CA5B-246A-9F4E-DB23-AAE278BF206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40827" y="977648"/>
            <a:ext cx="3856317" cy="3727354"/>
          </a:xfrm>
        </p:spPr>
      </p:pic>
      <p:sp>
        <p:nvSpPr>
          <p:cNvPr id="8" name="Espace réservé du texte 7">
            <a:extLst>
              <a:ext uri="{FF2B5EF4-FFF2-40B4-BE49-F238E27FC236}">
                <a16:creationId xmlns:a16="http://schemas.microsoft.com/office/drawing/2014/main" id="{77AB6AFC-5C1E-16A2-2129-26B167D341C2}"/>
              </a:ext>
            </a:extLst>
          </p:cNvPr>
          <p:cNvSpPr>
            <a:spLocks noGrp="1"/>
          </p:cNvSpPr>
          <p:nvPr>
            <p:ph type="body" sz="quarter" idx="3"/>
          </p:nvPr>
        </p:nvSpPr>
        <p:spPr>
          <a:xfrm>
            <a:off x="5947716" y="829350"/>
            <a:ext cx="4510913" cy="1256793"/>
          </a:xfrm>
        </p:spPr>
        <p:txBody>
          <a:bodyPr/>
          <a:lstStyle/>
          <a:p>
            <a:r>
              <a:rPr lang="fr-FR" sz="2200" dirty="0"/>
              <a:t> = ensemble des offres proposées sur le marché susceptibles de satisfaire les mêmes besoins. </a:t>
            </a:r>
          </a:p>
        </p:txBody>
      </p:sp>
      <p:sp>
        <p:nvSpPr>
          <p:cNvPr id="9" name="Espace réservé du contenu 8">
            <a:extLst>
              <a:ext uri="{FF2B5EF4-FFF2-40B4-BE49-F238E27FC236}">
                <a16:creationId xmlns:a16="http://schemas.microsoft.com/office/drawing/2014/main" id="{92A2386A-92EF-F146-37E6-1ACF27F6F7BA}"/>
              </a:ext>
            </a:extLst>
          </p:cNvPr>
          <p:cNvSpPr>
            <a:spLocks noGrp="1"/>
          </p:cNvSpPr>
          <p:nvPr>
            <p:ph sz="quarter" idx="4"/>
          </p:nvPr>
        </p:nvSpPr>
        <p:spPr>
          <a:xfrm>
            <a:off x="4329629" y="977648"/>
            <a:ext cx="7722823" cy="5467219"/>
          </a:xfrm>
        </p:spPr>
        <p:txBody>
          <a:bodyPr>
            <a:noAutofit/>
          </a:bodyPr>
          <a:lstStyle/>
          <a:p>
            <a:pPr>
              <a:lnSpc>
                <a:spcPct val="160000"/>
              </a:lnSpc>
              <a:buNone/>
            </a:pPr>
            <a:r>
              <a:rPr lang="fr-FR" sz="1900" dirty="0"/>
              <a:t>ensemble de moyens mis en œuvre par les pouvoirs publics pour maintenir et développer un état de concurrence efficace dans le marché.</a:t>
            </a:r>
          </a:p>
        </p:txBody>
      </p:sp>
      <p:sp>
        <p:nvSpPr>
          <p:cNvPr id="3" name="ZoneTexte 2">
            <a:extLst>
              <a:ext uri="{FF2B5EF4-FFF2-40B4-BE49-F238E27FC236}">
                <a16:creationId xmlns:a16="http://schemas.microsoft.com/office/drawing/2014/main" id="{FFC27487-C86E-7181-3712-6DA9B7AD003B}"/>
              </a:ext>
            </a:extLst>
          </p:cNvPr>
          <p:cNvSpPr txBox="1"/>
          <p:nvPr/>
        </p:nvSpPr>
        <p:spPr>
          <a:xfrm>
            <a:off x="4329629" y="1134580"/>
            <a:ext cx="6103344" cy="646331"/>
          </a:xfrm>
          <a:prstGeom prst="rect">
            <a:avLst/>
          </a:prstGeom>
          <a:noFill/>
          <a:ln w="6350">
            <a:noFill/>
            <a:miter lim="800000"/>
          </a:ln>
        </p:spPr>
        <p:txBody>
          <a:bodyPr wrap="square">
            <a:spAutoFit/>
          </a:bodyPr>
          <a:lstStyle/>
          <a:p>
            <a:r>
              <a:rPr lang="fr-FR" sz="1800" b="1" dirty="0">
                <a:solidFill>
                  <a:srgbClr val="0070C0"/>
                </a:solidFill>
              </a:rPr>
              <a:t>Concurrence</a:t>
            </a:r>
            <a:r>
              <a:rPr lang="fr-FR" sz="1800" dirty="0"/>
              <a:t> = ensemble des offres proposées sur le marché susceptibles de satisfaire les mêmes besoins. </a:t>
            </a:r>
          </a:p>
        </p:txBody>
      </p:sp>
      <p:sp>
        <p:nvSpPr>
          <p:cNvPr id="10" name="ZoneTexte 9">
            <a:extLst>
              <a:ext uri="{FF2B5EF4-FFF2-40B4-BE49-F238E27FC236}">
                <a16:creationId xmlns:a16="http://schemas.microsoft.com/office/drawing/2014/main" id="{21A0C260-AB7A-1938-9A5E-E73B53C426C7}"/>
              </a:ext>
            </a:extLst>
          </p:cNvPr>
          <p:cNvSpPr txBox="1"/>
          <p:nvPr/>
        </p:nvSpPr>
        <p:spPr>
          <a:xfrm>
            <a:off x="4329628" y="1858319"/>
            <a:ext cx="6103344" cy="3579698"/>
          </a:xfrm>
          <a:prstGeom prst="rect">
            <a:avLst/>
          </a:prstGeom>
          <a:noFill/>
          <a:ln w="6350">
            <a:noFill/>
            <a:miter lim="800000"/>
          </a:ln>
        </p:spPr>
        <p:txBody>
          <a:bodyPr wrap="square">
            <a:spAutoFit/>
          </a:bodyPr>
          <a:lstStyle/>
          <a:p>
            <a:pPr marL="0" indent="0">
              <a:lnSpc>
                <a:spcPct val="160000"/>
              </a:lnSpc>
              <a:buNone/>
            </a:pPr>
            <a:r>
              <a:rPr lang="fr-FR" sz="1800" b="1" dirty="0">
                <a:solidFill>
                  <a:srgbClr val="0070C0"/>
                </a:solidFill>
              </a:rPr>
              <a:t>Droit de la concurrence </a:t>
            </a:r>
            <a:r>
              <a:rPr lang="fr-FR" sz="1800" dirty="0"/>
              <a:t>= ensemble des dispositions législatives et réglementaires visant à garantir le respect du </a:t>
            </a:r>
            <a:r>
              <a:rPr lang="fr-FR" sz="1800" dirty="0">
                <a:solidFill>
                  <a:srgbClr val="0070C0"/>
                </a:solidFill>
              </a:rPr>
              <a:t>principe de la liberté du commerce et de l'industrie </a:t>
            </a:r>
            <a:r>
              <a:rPr lang="fr-FR" sz="1800" dirty="0"/>
              <a:t>au sein d'une économie de libre marché.</a:t>
            </a:r>
          </a:p>
          <a:p>
            <a:pPr marL="0" indent="0" algn="just">
              <a:lnSpc>
                <a:spcPct val="160000"/>
              </a:lnSpc>
              <a:buNone/>
            </a:pPr>
            <a:r>
              <a:rPr lang="fr-FR" sz="1800" b="1" dirty="0">
                <a:solidFill>
                  <a:srgbClr val="0070C0"/>
                </a:solidFill>
              </a:rPr>
              <a:t>Politique de concurrence </a:t>
            </a:r>
            <a:r>
              <a:rPr lang="fr-FR" sz="1800" dirty="0"/>
              <a:t>= ensemble de moyens mis en œuvre par les pouvoirs publics pour maintenir et développer un état de concurrence efficace dans le marché.</a:t>
            </a:r>
          </a:p>
        </p:txBody>
      </p:sp>
      <p:sp>
        <p:nvSpPr>
          <p:cNvPr id="12" name="ZoneTexte 11">
            <a:extLst>
              <a:ext uri="{FF2B5EF4-FFF2-40B4-BE49-F238E27FC236}">
                <a16:creationId xmlns:a16="http://schemas.microsoft.com/office/drawing/2014/main" id="{D419ACAD-66D7-D420-BD00-46D3D03F9B5E}"/>
              </a:ext>
            </a:extLst>
          </p:cNvPr>
          <p:cNvSpPr txBox="1"/>
          <p:nvPr/>
        </p:nvSpPr>
        <p:spPr>
          <a:xfrm>
            <a:off x="240827" y="4935358"/>
            <a:ext cx="4063144" cy="923330"/>
          </a:xfrm>
          <a:prstGeom prst="rect">
            <a:avLst/>
          </a:prstGeom>
          <a:noFill/>
          <a:ln w="6350">
            <a:noFill/>
            <a:miter lim="800000"/>
          </a:ln>
        </p:spPr>
        <p:txBody>
          <a:bodyPr wrap="square">
            <a:spAutoFit/>
          </a:bodyPr>
          <a:lstStyle/>
          <a:p>
            <a:r>
              <a:rPr lang="fr-FR" b="1" dirty="0"/>
              <a:t>LIBERTINAGE # LIBERTE</a:t>
            </a:r>
          </a:p>
          <a:p>
            <a:endParaRPr lang="fr-FR" dirty="0"/>
          </a:p>
          <a:p>
            <a:r>
              <a:rPr lang="fr-FR" dirty="0"/>
              <a:t>Nécessité de réguler la concurrence</a:t>
            </a:r>
          </a:p>
        </p:txBody>
      </p:sp>
      <p:pic>
        <p:nvPicPr>
          <p:cNvPr id="4" name="Image 3">
            <a:extLst>
              <a:ext uri="{FF2B5EF4-FFF2-40B4-BE49-F238E27FC236}">
                <a16:creationId xmlns:a16="http://schemas.microsoft.com/office/drawing/2014/main" id="{FEECBE4E-FE31-B741-D3CE-3848E2B52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9782" y="5039759"/>
            <a:ext cx="2914650" cy="1571625"/>
          </a:xfrm>
          <a:prstGeom prst="rect">
            <a:avLst/>
          </a:prstGeom>
        </p:spPr>
      </p:pic>
    </p:spTree>
    <p:extLst>
      <p:ext uri="{BB962C8B-B14F-4D97-AF65-F5344CB8AC3E}">
        <p14:creationId xmlns:p14="http://schemas.microsoft.com/office/powerpoint/2010/main" val="3801393697"/>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1951E09-A5CC-1A08-4B2B-53C283A617D3}"/>
              </a:ext>
            </a:extLst>
          </p:cNvPr>
          <p:cNvSpPr>
            <a:spLocks noGrp="1"/>
          </p:cNvSpPr>
          <p:nvPr>
            <p:ph type="title"/>
          </p:nvPr>
        </p:nvSpPr>
        <p:spPr>
          <a:xfrm>
            <a:off x="2310328" y="188640"/>
            <a:ext cx="7200900" cy="561860"/>
          </a:xfrm>
        </p:spPr>
        <p:txBody>
          <a:bodyPr>
            <a:normAutofit fontScale="90000"/>
          </a:bodyPr>
          <a:lstStyle/>
          <a:p>
            <a:r>
              <a:rPr lang="fr-FR" sz="2800" b="1" dirty="0"/>
              <a:t> INTRODUCTION : IMPORTANCE DE LA CONCURRENCE</a:t>
            </a:r>
          </a:p>
        </p:txBody>
      </p:sp>
      <p:pic>
        <p:nvPicPr>
          <p:cNvPr id="14" name="Espace réservé du contenu 13">
            <a:extLst>
              <a:ext uri="{FF2B5EF4-FFF2-40B4-BE49-F238E27FC236}">
                <a16:creationId xmlns:a16="http://schemas.microsoft.com/office/drawing/2014/main" id="{F4C3FD72-C7B0-C629-50C9-DBA7BDCA41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506" y="1628800"/>
            <a:ext cx="11611778" cy="5040560"/>
          </a:xfrm>
        </p:spPr>
      </p:pic>
      <p:pic>
        <p:nvPicPr>
          <p:cNvPr id="3" name="Image 2">
            <a:extLst>
              <a:ext uri="{FF2B5EF4-FFF2-40B4-BE49-F238E27FC236}">
                <a16:creationId xmlns:a16="http://schemas.microsoft.com/office/drawing/2014/main" id="{29629125-B4F3-DCDD-2B58-E92F7EB2B9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0" y="1015218"/>
            <a:ext cx="2517321" cy="1767593"/>
          </a:xfrm>
          <a:prstGeom prst="rect">
            <a:avLst/>
          </a:prstGeom>
        </p:spPr>
      </p:pic>
      <p:pic>
        <p:nvPicPr>
          <p:cNvPr id="4" name="Image 3">
            <a:extLst>
              <a:ext uri="{FF2B5EF4-FFF2-40B4-BE49-F238E27FC236}">
                <a16:creationId xmlns:a16="http://schemas.microsoft.com/office/drawing/2014/main" id="{4393C825-1F7C-3314-A5E8-446BFA51B2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3229" y="1175657"/>
            <a:ext cx="3287485" cy="1767593"/>
          </a:xfrm>
          <a:prstGeom prst="rect">
            <a:avLst/>
          </a:prstGeom>
        </p:spPr>
      </p:pic>
    </p:spTree>
    <p:extLst>
      <p:ext uri="{BB962C8B-B14F-4D97-AF65-F5344CB8AC3E}">
        <p14:creationId xmlns:p14="http://schemas.microsoft.com/office/powerpoint/2010/main" val="2049159634"/>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52700" y="377326"/>
            <a:ext cx="7200900" cy="963442"/>
          </a:xfrm>
        </p:spPr>
        <p:txBody>
          <a:bodyPr>
            <a:normAutofit fontScale="90000"/>
          </a:bodyPr>
          <a:lstStyle/>
          <a:p>
            <a:r>
              <a:rPr lang="fr-FR" sz="4000" dirty="0">
                <a:latin typeface="Bookman Old Style" panose="02050604050505020204" pitchFamily="18" charset="0"/>
              </a:rPr>
              <a:t>   </a:t>
            </a:r>
            <a:r>
              <a:rPr lang="fr-FR" sz="2700" b="1" dirty="0">
                <a:latin typeface="Bookman Old Style" panose="02050604050505020204" pitchFamily="18" charset="0"/>
              </a:rPr>
              <a:t>INTRODUCTION</a:t>
            </a:r>
            <a:r>
              <a:rPr lang="fr-FR" sz="2700" dirty="0">
                <a:latin typeface="Bookman Old Style" panose="02050604050505020204" pitchFamily="18" charset="0"/>
              </a:rPr>
              <a:t>: HISTORIQUE</a:t>
            </a:r>
            <a:br>
              <a:rPr lang="fr-FR" sz="4000" dirty="0">
                <a:latin typeface="Bookman Old Style" panose="02050604050505020204" pitchFamily="18" charset="0"/>
              </a:rPr>
            </a:br>
            <a:endParaRPr lang="fr-FR" sz="4000" dirty="0">
              <a:latin typeface="Bookman Old Style" panose="02050604050505020204" pitchFamily="18" charset="0"/>
            </a:endParaRPr>
          </a:p>
        </p:txBody>
      </p:sp>
      <p:sp>
        <p:nvSpPr>
          <p:cNvPr id="3" name="Espace réservé du contenu 2"/>
          <p:cNvSpPr>
            <a:spLocks noGrp="1"/>
          </p:cNvSpPr>
          <p:nvPr>
            <p:ph idx="1"/>
          </p:nvPr>
        </p:nvSpPr>
        <p:spPr>
          <a:xfrm>
            <a:off x="451692" y="1340768"/>
            <a:ext cx="11512626" cy="4575290"/>
          </a:xfrm>
        </p:spPr>
        <p:txBody>
          <a:bodyPr>
            <a:normAutofit/>
          </a:bodyPr>
          <a:lstStyle/>
          <a:p>
            <a:pPr algn="just">
              <a:buNone/>
            </a:pPr>
            <a:r>
              <a:rPr lang="fr-FR" sz="2400" dirty="0">
                <a:latin typeface="Bookman Old Style" panose="02050604050505020204" pitchFamily="18" charset="0"/>
              </a:rPr>
              <a:t>Dans toute l’Afrique, et depuis les années 80, nous avons assisté à un mouvement de </a:t>
            </a:r>
            <a:r>
              <a:rPr lang="fr-FR" sz="2400" dirty="0">
                <a:solidFill>
                  <a:srgbClr val="0070C0"/>
                </a:solidFill>
                <a:latin typeface="Bookman Old Style" panose="02050604050505020204" pitchFamily="18" charset="0"/>
              </a:rPr>
              <a:t>changement de régime commercial</a:t>
            </a:r>
            <a:r>
              <a:rPr lang="fr-FR" sz="2400" dirty="0">
                <a:latin typeface="Bookman Old Style" panose="02050604050505020204" pitchFamily="18" charset="0"/>
              </a:rPr>
              <a:t>. Presque tous les pays de l’Afrique subsaharienne se sont dotés </a:t>
            </a:r>
            <a:r>
              <a:rPr lang="fr-FR" sz="2400" dirty="0">
                <a:solidFill>
                  <a:srgbClr val="0070C0"/>
                </a:solidFill>
                <a:latin typeface="Bookman Old Style" panose="02050604050505020204" pitchFamily="18" charset="0"/>
              </a:rPr>
              <a:t>d’une politique et d’un droit de la concurrence.</a:t>
            </a:r>
          </a:p>
          <a:p>
            <a:pPr algn="just">
              <a:buNone/>
            </a:pPr>
            <a:r>
              <a:rPr lang="fr-FR" sz="2400" dirty="0">
                <a:latin typeface="Bookman Old Style" panose="02050604050505020204" pitchFamily="18" charset="0"/>
              </a:rPr>
              <a:t>Auparavant les activités tournaient autour du </a:t>
            </a:r>
            <a:r>
              <a:rPr lang="fr-FR" sz="2400" dirty="0">
                <a:solidFill>
                  <a:srgbClr val="0070C0"/>
                </a:solidFill>
                <a:latin typeface="Bookman Old Style" panose="02050604050505020204" pitchFamily="18" charset="0"/>
              </a:rPr>
              <a:t>contrôle des prix</a:t>
            </a:r>
            <a:r>
              <a:rPr lang="fr-FR" sz="2400" dirty="0">
                <a:latin typeface="Bookman Old Style" panose="02050604050505020204" pitchFamily="18" charset="0"/>
              </a:rPr>
              <a:t>. En amont, le prix d’un certain nombre de produits fabriqués localement ou importés est fixé par l’Etat et en aval contrôlé aussi bien dans les boutiques que dans les marchés par ce dernier</a:t>
            </a:r>
          </a:p>
          <a:p>
            <a:pPr algn="just">
              <a:buFont typeface="Wingdings" panose="05000000000000000000" pitchFamily="2" charset="2"/>
              <a:buChar char="§"/>
            </a:pPr>
            <a:r>
              <a:rPr lang="fr-FR" sz="2400" dirty="0">
                <a:latin typeface="Bookman Old Style" panose="02050604050505020204" pitchFamily="18" charset="0"/>
              </a:rPr>
              <a:t>L’ord. N° 17 du 22 avril 1967 faisait office de réglementation des activités commerciales. </a:t>
            </a:r>
          </a:p>
        </p:txBody>
      </p:sp>
    </p:spTree>
    <p:extLst>
      <p:ext uri="{BB962C8B-B14F-4D97-AF65-F5344CB8AC3E}">
        <p14:creationId xmlns:p14="http://schemas.microsoft.com/office/powerpoint/2010/main" val="2751121515"/>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28970" y="116632"/>
            <a:ext cx="7200900" cy="654968"/>
          </a:xfrm>
        </p:spPr>
        <p:txBody>
          <a:bodyPr>
            <a:normAutofit/>
          </a:bodyPr>
          <a:lstStyle/>
          <a:p>
            <a:r>
              <a:rPr lang="fr-FR" sz="3200" b="1" dirty="0">
                <a:ln>
                  <a:noFill/>
                </a:ln>
                <a:solidFill>
                  <a:srgbClr val="00B0F0"/>
                </a:solidFill>
                <a:latin typeface="Bookman Old Style" panose="02050604050505020204" pitchFamily="18" charset="0"/>
                <a:cs typeface="+mj-cs"/>
              </a:rPr>
              <a:t>INTRODUCTION : HISTORIQUE</a:t>
            </a:r>
            <a:endParaRPr lang="fr-FR" sz="3200" b="1" dirty="0">
              <a:solidFill>
                <a:srgbClr val="00B0F0"/>
              </a:solidFill>
              <a:latin typeface="Bookman Old Style" panose="02050604050505020204" pitchFamily="18" charset="0"/>
            </a:endParaRPr>
          </a:p>
        </p:txBody>
      </p:sp>
      <p:sp>
        <p:nvSpPr>
          <p:cNvPr id="3" name="Espace réservé du contenu 2"/>
          <p:cNvSpPr>
            <a:spLocks noGrp="1"/>
          </p:cNvSpPr>
          <p:nvPr>
            <p:ph idx="1"/>
          </p:nvPr>
        </p:nvSpPr>
        <p:spPr>
          <a:xfrm>
            <a:off x="749147" y="836712"/>
            <a:ext cx="10741446" cy="5904656"/>
          </a:xfrm>
        </p:spPr>
        <p:txBody>
          <a:bodyPr>
            <a:normAutofit/>
          </a:bodyPr>
          <a:lstStyle/>
          <a:p>
            <a:pPr algn="just">
              <a:buNone/>
            </a:pPr>
            <a:endParaRPr lang="fr-FR" sz="2400" dirty="0">
              <a:latin typeface="Book Antiqua" panose="02040602050305030304" pitchFamily="18" charset="0"/>
            </a:endParaRPr>
          </a:p>
          <a:p>
            <a:pPr algn="just">
              <a:buFont typeface="Wingdings" panose="05000000000000000000" pitchFamily="2" charset="2"/>
              <a:buChar char="§"/>
            </a:pPr>
            <a:r>
              <a:rPr lang="fr-FR" sz="2400" dirty="0">
                <a:solidFill>
                  <a:schemeClr val="tx1"/>
                </a:solidFill>
                <a:latin typeface="Book Antiqua" panose="02040602050305030304" pitchFamily="18" charset="0"/>
              </a:rPr>
              <a:t>Au fil des années et face aux nouvelles donnes de l’environnement économique et commercial international, le Togo a renforcé </a:t>
            </a:r>
            <a:r>
              <a:rPr lang="fr-FR" sz="2400" dirty="0">
                <a:solidFill>
                  <a:srgbClr val="0070C0"/>
                </a:solidFill>
                <a:latin typeface="Book Antiqua" panose="02040602050305030304" pitchFamily="18" charset="0"/>
              </a:rPr>
              <a:t>l’option libérale </a:t>
            </a:r>
            <a:r>
              <a:rPr lang="fr-FR" sz="2400" dirty="0">
                <a:solidFill>
                  <a:schemeClr val="tx1"/>
                </a:solidFill>
                <a:latin typeface="Book Antiqua" panose="02040602050305030304" pitchFamily="18" charset="0"/>
              </a:rPr>
              <a:t>par la suppression des diverses mesures interventionnistes et le vote </a:t>
            </a:r>
            <a:r>
              <a:rPr lang="fr-FR" sz="2400" dirty="0">
                <a:solidFill>
                  <a:srgbClr val="0070C0"/>
                </a:solidFill>
                <a:latin typeface="Book Antiqua" panose="02040602050305030304" pitchFamily="18" charset="0"/>
              </a:rPr>
              <a:t>le 28 décembre 1999 de la loi N° 99-011 portant organisation de la concurrence au Togo.</a:t>
            </a:r>
          </a:p>
          <a:p>
            <a:pPr algn="just">
              <a:buFont typeface="Wingdings" panose="05000000000000000000" pitchFamily="2" charset="2"/>
              <a:buChar char="§"/>
            </a:pPr>
            <a:r>
              <a:rPr lang="fr-FR" sz="2400" dirty="0">
                <a:solidFill>
                  <a:schemeClr val="tx1"/>
                </a:solidFill>
                <a:latin typeface="Book Antiqua" panose="02040602050305030304" pitchFamily="18" charset="0"/>
              </a:rPr>
              <a:t>Cette réforme de la politique commerciale vise à répondre aux exigences de l’environnement du commerce international qui étaient de </a:t>
            </a:r>
            <a:r>
              <a:rPr lang="fr-FR" sz="2400" dirty="0">
                <a:solidFill>
                  <a:srgbClr val="0070C0"/>
                </a:solidFill>
                <a:latin typeface="Book Antiqua" panose="02040602050305030304" pitchFamily="18" charset="0"/>
              </a:rPr>
              <a:t>deux ordres </a:t>
            </a:r>
            <a:r>
              <a:rPr lang="fr-FR" sz="2400" dirty="0">
                <a:solidFill>
                  <a:schemeClr val="tx1"/>
                </a:solidFill>
                <a:latin typeface="Book Antiqua" panose="02040602050305030304" pitchFamily="18" charset="0"/>
              </a:rPr>
              <a:t>:</a:t>
            </a:r>
          </a:p>
          <a:p>
            <a:pPr algn="just">
              <a:buFont typeface="Wingdings" panose="05000000000000000000" pitchFamily="2" charset="2"/>
              <a:buChar char="Ø"/>
            </a:pPr>
            <a:r>
              <a:rPr lang="fr-FR" sz="2400" dirty="0">
                <a:solidFill>
                  <a:schemeClr val="tx1"/>
                </a:solidFill>
                <a:latin typeface="Book Antiqua" panose="02040602050305030304" pitchFamily="18" charset="0"/>
              </a:rPr>
              <a:t>L’amélioration du cadre réglementaire en vue de créer un environnement </a:t>
            </a:r>
            <a:r>
              <a:rPr lang="fr-FR" sz="2400" dirty="0">
                <a:solidFill>
                  <a:srgbClr val="0070C0"/>
                </a:solidFill>
                <a:latin typeface="Book Antiqua" panose="02040602050305030304" pitchFamily="18" charset="0"/>
              </a:rPr>
              <a:t>favorable au secteur privé et à l’équité dans l’exercice des activités commerciales </a:t>
            </a:r>
            <a:r>
              <a:rPr lang="fr-FR" sz="2400" dirty="0">
                <a:solidFill>
                  <a:schemeClr val="tx1"/>
                </a:solidFill>
                <a:latin typeface="Book Antiqua" panose="02040602050305030304" pitchFamily="18" charset="0"/>
              </a:rPr>
              <a:t>; </a:t>
            </a:r>
          </a:p>
          <a:p>
            <a:pPr algn="just">
              <a:buFont typeface="Wingdings" panose="05000000000000000000" pitchFamily="2" charset="2"/>
              <a:buChar char="Ø"/>
            </a:pPr>
            <a:r>
              <a:rPr lang="fr-FR" sz="2400" dirty="0">
                <a:solidFill>
                  <a:schemeClr val="tx1"/>
                </a:solidFill>
                <a:latin typeface="Book Antiqua" panose="02040602050305030304" pitchFamily="18" charset="0"/>
              </a:rPr>
              <a:t>L’élaboration et la mise en œuvre de mesures d’accompagnement afin que la libéralisation </a:t>
            </a:r>
            <a:r>
              <a:rPr lang="fr-FR" sz="2400" dirty="0">
                <a:solidFill>
                  <a:srgbClr val="0070C0"/>
                </a:solidFill>
                <a:latin typeface="Book Antiqua" panose="02040602050305030304" pitchFamily="18" charset="0"/>
              </a:rPr>
              <a:t>profite effectivement au secteur privé, aux consommateurs et qu’elle soit facteur de développement socio-économique du pays.</a:t>
            </a:r>
          </a:p>
          <a:p>
            <a:pPr algn="just">
              <a:buNone/>
            </a:pPr>
            <a:endParaRPr lang="fr-FR" sz="1800"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18813917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7E3CFC38-C83A-8CC2-62F6-0A7DB03F8AEF}"/>
              </a:ext>
            </a:extLst>
          </p:cNvPr>
          <p:cNvSpPr>
            <a:spLocks noGrp="1"/>
          </p:cNvSpPr>
          <p:nvPr>
            <p:ph type="title"/>
          </p:nvPr>
        </p:nvSpPr>
        <p:spPr>
          <a:xfrm>
            <a:off x="2640835" y="123336"/>
            <a:ext cx="7200900" cy="864096"/>
          </a:xfrm>
        </p:spPr>
        <p:txBody>
          <a:bodyPr>
            <a:normAutofit fontScale="90000"/>
          </a:bodyPr>
          <a:lstStyle/>
          <a:p>
            <a:pPr eaLnBrk="1" hangingPunct="1"/>
            <a:r>
              <a:rPr lang="fr-FR" altLang="fr-FR" sz="4000" b="1" dirty="0">
                <a:latin typeface="Calibri" panose="020F0502020204030204" pitchFamily="34" charset="0"/>
                <a:ea typeface="Calibri" panose="020F0502020204030204" pitchFamily="34" charset="0"/>
                <a:cs typeface="Arial" panose="020B0604020202020204" pitchFamily="34" charset="0"/>
              </a:rPr>
              <a:t> </a:t>
            </a:r>
            <a:r>
              <a:rPr lang="fr-FR" altLang="fr-FR" sz="3100" b="1" dirty="0">
                <a:latin typeface="Book Antiqua" panose="02040602050305030304" pitchFamily="18" charset="0"/>
                <a:ea typeface="Calibri" panose="020F0502020204030204" pitchFamily="34" charset="0"/>
                <a:cs typeface="Arial" panose="020B0604020202020204" pitchFamily="34" charset="0"/>
              </a:rPr>
              <a:t>I- LE CADRE REGLEMENTAIRE</a:t>
            </a:r>
            <a:br>
              <a:rPr lang="fr-FR" altLang="fr-FR" sz="2100" dirty="0">
                <a:latin typeface="Calibri" panose="020F0502020204030204" pitchFamily="34" charset="0"/>
                <a:ea typeface="Calibri" panose="020F0502020204030204" pitchFamily="34" charset="0"/>
                <a:cs typeface="Arial" panose="020B0604020202020204" pitchFamily="34" charset="0"/>
              </a:rPr>
            </a:br>
            <a:endParaRPr lang="fr-FR" altLang="fr-FR" sz="2100" dirty="0">
              <a:ea typeface="Calibri" panose="020F050202020403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3798FBE0-AA13-9F3A-25D2-F0C4496B0819}"/>
              </a:ext>
            </a:extLst>
          </p:cNvPr>
          <p:cNvSpPr>
            <a:spLocks noGrp="1"/>
          </p:cNvSpPr>
          <p:nvPr>
            <p:ph idx="1"/>
          </p:nvPr>
        </p:nvSpPr>
        <p:spPr>
          <a:xfrm>
            <a:off x="1024569" y="1484784"/>
            <a:ext cx="10752462" cy="5040560"/>
          </a:xfrm>
        </p:spPr>
        <p:txBody>
          <a:bodyPr rtlCol="0">
            <a:normAutofit/>
          </a:bodyPr>
          <a:lstStyle/>
          <a:p>
            <a:pPr>
              <a:lnSpc>
                <a:spcPct val="150000"/>
              </a:lnSpc>
              <a:spcAft>
                <a:spcPts val="0"/>
              </a:spcAft>
              <a:buNone/>
              <a:defRPr/>
            </a:pPr>
            <a:r>
              <a:rPr lang="fr-FR" sz="2200" dirty="0">
                <a:latin typeface="Book Antiqua" panose="02040602050305030304" pitchFamily="18" charset="0"/>
              </a:rPr>
              <a:t>La loi N° 99-011 portant organisation de la concurrence au Togo du 28 décembre 1999 et ses textes d’application </a:t>
            </a:r>
          </a:p>
          <a:p>
            <a:pPr>
              <a:lnSpc>
                <a:spcPct val="150000"/>
              </a:lnSpc>
              <a:spcAft>
                <a:spcPts val="0"/>
              </a:spcAft>
              <a:buNone/>
              <a:defRPr/>
            </a:pPr>
            <a:r>
              <a:rPr lang="fr-FR" sz="2200" dirty="0">
                <a:solidFill>
                  <a:srgbClr val="0070C0"/>
                </a:solidFill>
                <a:latin typeface="Book Antiqua" panose="02040602050305030304" pitchFamily="18" charset="0"/>
              </a:rPr>
              <a:t>  Deux </a:t>
            </a:r>
            <a:r>
              <a:rPr lang="fr-FR" sz="2200" dirty="0">
                <a:latin typeface="Book Antiqua" panose="02040602050305030304" pitchFamily="18" charset="0"/>
              </a:rPr>
              <a:t>titres  repartis entre </a:t>
            </a:r>
            <a:r>
              <a:rPr lang="fr-FR" sz="2200" dirty="0">
                <a:solidFill>
                  <a:srgbClr val="0070C0"/>
                </a:solidFill>
                <a:latin typeface="Book Antiqua" panose="02040602050305030304" pitchFamily="18" charset="0"/>
              </a:rPr>
              <a:t>76 articles</a:t>
            </a:r>
          </a:p>
          <a:p>
            <a:pPr>
              <a:lnSpc>
                <a:spcPct val="150000"/>
              </a:lnSpc>
              <a:spcAft>
                <a:spcPts val="0"/>
              </a:spcAft>
              <a:buFont typeface="Wingdings" panose="05000000000000000000" pitchFamily="2" charset="2"/>
              <a:buChar char="Ø"/>
              <a:defRPr/>
            </a:pPr>
            <a:r>
              <a:rPr lang="fr-FR" sz="2200" dirty="0">
                <a:latin typeface="Book Antiqua" panose="02040602050305030304" pitchFamily="18" charset="0"/>
              </a:rPr>
              <a:t>Le 1</a:t>
            </a:r>
            <a:r>
              <a:rPr lang="fr-FR" sz="2200" baseline="30000" dirty="0">
                <a:latin typeface="Book Antiqua" panose="02040602050305030304" pitchFamily="18" charset="0"/>
              </a:rPr>
              <a:t>er</a:t>
            </a:r>
            <a:r>
              <a:rPr lang="fr-FR" sz="2200" dirty="0">
                <a:latin typeface="Book Antiqua" panose="02040602050305030304" pitchFamily="18" charset="0"/>
              </a:rPr>
              <a:t> Titre traite de la liberté des prix et des règles applicables en matière de concurrence et</a:t>
            </a:r>
          </a:p>
          <a:p>
            <a:pPr>
              <a:lnSpc>
                <a:spcPct val="150000"/>
              </a:lnSpc>
              <a:spcAft>
                <a:spcPts val="0"/>
              </a:spcAft>
              <a:buFont typeface="Wingdings" panose="05000000000000000000" pitchFamily="2" charset="2"/>
              <a:buChar char="Ø"/>
              <a:defRPr/>
            </a:pPr>
            <a:r>
              <a:rPr lang="fr-FR" sz="2200" dirty="0">
                <a:latin typeface="Book Antiqua" panose="02040602050305030304" pitchFamily="18" charset="0"/>
              </a:rPr>
              <a:t> le titre II porte sur les pratiques illicites de la concurrence et de leurs sanctions.</a:t>
            </a:r>
          </a:p>
          <a:p>
            <a:pPr algn="just">
              <a:lnSpc>
                <a:spcPct val="150000"/>
              </a:lnSpc>
              <a:spcAft>
                <a:spcPts val="0"/>
              </a:spcAft>
              <a:buNone/>
              <a:defRPr/>
            </a:pPr>
            <a:r>
              <a:rPr lang="fr-FR" sz="2200" u="sng" dirty="0">
                <a:latin typeface="Book Antiqua" panose="02040602050305030304" pitchFamily="18" charset="0"/>
              </a:rPr>
              <a:t>Article 1</a:t>
            </a:r>
            <a:r>
              <a:rPr lang="fr-FR" sz="2200" u="sng" baseline="30000" dirty="0">
                <a:latin typeface="Book Antiqua" panose="02040602050305030304" pitchFamily="18" charset="0"/>
              </a:rPr>
              <a:t>er</a:t>
            </a:r>
            <a:r>
              <a:rPr lang="fr-FR" sz="2200" u="sng" dirty="0">
                <a:latin typeface="Book Antiqua" panose="02040602050305030304" pitchFamily="18" charset="0"/>
              </a:rPr>
              <a:t> :</a:t>
            </a:r>
            <a:r>
              <a:rPr lang="fr-FR" sz="2200" dirty="0">
                <a:latin typeface="Book Antiqua" panose="02040602050305030304" pitchFamily="18" charset="0"/>
              </a:rPr>
              <a:t> les prix des produits, des biens et services sont libres sur toute l’étendue du territoire national et déterminés par le seul jeu de la concurrence.</a:t>
            </a:r>
          </a:p>
          <a:p>
            <a:pPr>
              <a:lnSpc>
                <a:spcPct val="150000"/>
              </a:lnSpc>
              <a:spcAft>
                <a:spcPts val="0"/>
              </a:spcAft>
              <a:defRPr/>
            </a:pPr>
            <a:endParaRPr lang="fr-FR" sz="2200" dirty="0"/>
          </a:p>
          <a:p>
            <a:pPr>
              <a:lnSpc>
                <a:spcPct val="150000"/>
              </a:lnSpc>
              <a:spcAft>
                <a:spcPts val="0"/>
              </a:spcAft>
              <a:buNone/>
              <a:defRPr/>
            </a:pPr>
            <a:endParaRPr lang="fr-FR" dirty="0"/>
          </a:p>
        </p:txBody>
      </p:sp>
    </p:spTree>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a:extLst>
              <a:ext uri="{FF2B5EF4-FFF2-40B4-BE49-F238E27FC236}">
                <a16:creationId xmlns:a16="http://schemas.microsoft.com/office/drawing/2014/main" id="{D227364E-DE26-C19C-20FD-65055A6FC56E}"/>
              </a:ext>
            </a:extLst>
          </p:cNvPr>
          <p:cNvSpPr>
            <a:spLocks noGrp="1"/>
          </p:cNvSpPr>
          <p:nvPr>
            <p:ph type="title"/>
          </p:nvPr>
        </p:nvSpPr>
        <p:spPr>
          <a:xfrm>
            <a:off x="2552700" y="90889"/>
            <a:ext cx="7200900" cy="798984"/>
          </a:xfrm>
        </p:spPr>
        <p:txBody>
          <a:bodyPr/>
          <a:lstStyle/>
          <a:p>
            <a:pPr eaLnBrk="1" hangingPunct="1"/>
            <a:r>
              <a:rPr lang="fr-FR" altLang="fr-FR" dirty="0"/>
              <a:t> </a:t>
            </a:r>
            <a:r>
              <a:rPr lang="fr-FR" altLang="fr-FR" b="1" dirty="0">
                <a:latin typeface="Book Antiqua" panose="02040602050305030304" pitchFamily="18" charset="0"/>
              </a:rPr>
              <a:t>EXCEPTIONS</a:t>
            </a:r>
            <a:r>
              <a:rPr lang="fr-FR" altLang="fr-FR" dirty="0">
                <a:latin typeface="Book Antiqua" panose="02040602050305030304" pitchFamily="18" charset="0"/>
              </a:rPr>
              <a:t> : </a:t>
            </a:r>
            <a:r>
              <a:rPr lang="fr-FR" altLang="fr-FR" dirty="0">
                <a:solidFill>
                  <a:srgbClr val="000000"/>
                </a:solidFill>
                <a:latin typeface="Book Antiqua" panose="02040602050305030304" pitchFamily="18" charset="0"/>
              </a:rPr>
              <a:t> al 2 art 1</a:t>
            </a:r>
            <a:r>
              <a:rPr lang="fr-FR" altLang="fr-FR" baseline="30000" dirty="0">
                <a:solidFill>
                  <a:srgbClr val="000000"/>
                </a:solidFill>
                <a:latin typeface="Book Antiqua" panose="02040602050305030304" pitchFamily="18" charset="0"/>
              </a:rPr>
              <a:t>er</a:t>
            </a:r>
            <a:r>
              <a:rPr lang="fr-FR" altLang="fr-FR" dirty="0">
                <a:latin typeface="Book Antiqua" panose="02040602050305030304" pitchFamily="18" charset="0"/>
              </a:rPr>
              <a:t> et art 2</a:t>
            </a:r>
          </a:p>
        </p:txBody>
      </p:sp>
      <p:sp>
        <p:nvSpPr>
          <p:cNvPr id="7171" name="Espace réservé du contenu 2">
            <a:extLst>
              <a:ext uri="{FF2B5EF4-FFF2-40B4-BE49-F238E27FC236}">
                <a16:creationId xmlns:a16="http://schemas.microsoft.com/office/drawing/2014/main" id="{1F7EFCF2-5110-FB69-3C5C-51E7697DCDBA}"/>
              </a:ext>
            </a:extLst>
          </p:cNvPr>
          <p:cNvSpPr>
            <a:spLocks noGrp="1"/>
          </p:cNvSpPr>
          <p:nvPr>
            <p:ph idx="1"/>
          </p:nvPr>
        </p:nvSpPr>
        <p:spPr>
          <a:xfrm>
            <a:off x="903383" y="1340768"/>
            <a:ext cx="10675345" cy="5112568"/>
          </a:xfrm>
        </p:spPr>
        <p:txBody>
          <a:bodyPr>
            <a:normAutofit/>
          </a:bodyPr>
          <a:lstStyle/>
          <a:p>
            <a:pPr>
              <a:buNone/>
            </a:pPr>
            <a:endParaRPr lang="fr-FR" altLang="fr-FR" u="sng" dirty="0"/>
          </a:p>
          <a:p>
            <a:pPr algn="just">
              <a:buFont typeface="Arial" panose="020B0604020202020204" pitchFamily="34" charset="0"/>
              <a:buChar char="•"/>
            </a:pPr>
            <a:r>
              <a:rPr lang="fr-FR" altLang="fr-FR" sz="2400" dirty="0">
                <a:latin typeface="Book Antiqua" panose="02040602050305030304" pitchFamily="18" charset="0"/>
              </a:rPr>
              <a:t>Toutefois, possibilité offerte au Ministre du Commerce sur </a:t>
            </a:r>
            <a:r>
              <a:rPr lang="fr-FR" altLang="fr-FR" sz="2400" dirty="0">
                <a:solidFill>
                  <a:srgbClr val="0070C0"/>
                </a:solidFill>
                <a:latin typeface="Book Antiqua" panose="02040602050305030304" pitchFamily="18" charset="0"/>
              </a:rPr>
              <a:t>autorisation du Conseil des ministres </a:t>
            </a:r>
            <a:r>
              <a:rPr lang="fr-FR" altLang="fr-FR" sz="2400" dirty="0">
                <a:latin typeface="Book Antiqua" panose="02040602050305030304" pitchFamily="18" charset="0"/>
              </a:rPr>
              <a:t>d’adopter des mesures temporaires contre des hausses excessives des prix (al 2 art 1</a:t>
            </a:r>
            <a:r>
              <a:rPr lang="fr-FR" altLang="fr-FR" sz="2400" baseline="30000" dirty="0">
                <a:latin typeface="Book Antiqua" panose="02040602050305030304" pitchFamily="18" charset="0"/>
              </a:rPr>
              <a:t>er</a:t>
            </a:r>
            <a:r>
              <a:rPr lang="fr-FR" altLang="fr-FR" sz="2400" dirty="0">
                <a:latin typeface="Book Antiqua" panose="02040602050305030304" pitchFamily="18" charset="0"/>
              </a:rPr>
              <a:t> )</a:t>
            </a:r>
          </a:p>
          <a:p>
            <a:pPr algn="just">
              <a:buNone/>
            </a:pPr>
            <a:endParaRPr lang="fr-FR" altLang="fr-FR" sz="2400" u="sng" dirty="0">
              <a:latin typeface="Book Antiqua" panose="02040602050305030304" pitchFamily="18" charset="0"/>
            </a:endParaRPr>
          </a:p>
          <a:p>
            <a:pPr algn="just">
              <a:buFont typeface="Arial" panose="020B0604020202020204" pitchFamily="34" charset="0"/>
              <a:buChar char="•"/>
            </a:pPr>
            <a:r>
              <a:rPr lang="fr-FR" altLang="fr-FR" sz="2400" dirty="0">
                <a:latin typeface="Book Antiqua" panose="02040602050305030304" pitchFamily="18" charset="0"/>
              </a:rPr>
              <a:t>Dans les secteurs d’activité économique ou dans les localités du territoire où la concurrence par les prix est limitée en raison de situation de monopole ou de difficultés durable d’approvisionnement, le ministre chargé du commerce peut </a:t>
            </a:r>
            <a:r>
              <a:rPr lang="fr-FR" altLang="fr-FR" sz="2400" dirty="0">
                <a:solidFill>
                  <a:srgbClr val="0070C0"/>
                </a:solidFill>
                <a:latin typeface="Book Antiqua" panose="02040602050305030304" pitchFamily="18" charset="0"/>
              </a:rPr>
              <a:t>réglementer les prix dans des conditions fixées par décret en Conseil des Ministres (art. 2)</a:t>
            </a:r>
          </a:p>
        </p:txBody>
      </p:sp>
    </p:spTree>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AEC2E0-1C77-1245-4573-E3A4AA4C8156}"/>
              </a:ext>
            </a:extLst>
          </p:cNvPr>
          <p:cNvSpPr>
            <a:spLocks noGrp="1"/>
          </p:cNvSpPr>
          <p:nvPr>
            <p:ph type="title"/>
          </p:nvPr>
        </p:nvSpPr>
        <p:spPr>
          <a:xfrm>
            <a:off x="2855640" y="188640"/>
            <a:ext cx="7200900" cy="1485900"/>
          </a:xfrm>
        </p:spPr>
        <p:txBody>
          <a:bodyPr rtlCol="0">
            <a:normAutofit/>
          </a:bodyPr>
          <a:lstStyle/>
          <a:p>
            <a:pPr>
              <a:defRPr/>
            </a:pPr>
            <a:br>
              <a:rPr lang="fr-FR" sz="2325" dirty="0"/>
            </a:br>
            <a:endParaRPr lang="fr-FR" dirty="0"/>
          </a:p>
        </p:txBody>
      </p:sp>
      <p:graphicFrame>
        <p:nvGraphicFramePr>
          <p:cNvPr id="4" name="Espace réservé du contenu 3">
            <a:extLst>
              <a:ext uri="{FF2B5EF4-FFF2-40B4-BE49-F238E27FC236}">
                <a16:creationId xmlns:a16="http://schemas.microsoft.com/office/drawing/2014/main" id="{A6A3D655-B05F-7B7C-A103-1EBC35F13CFE}"/>
              </a:ext>
            </a:extLst>
          </p:cNvPr>
          <p:cNvGraphicFramePr>
            <a:graphicFrameLocks noGrp="1"/>
          </p:cNvGraphicFramePr>
          <p:nvPr>
            <p:ph idx="1"/>
            <p:extLst>
              <p:ext uri="{D42A27DB-BD31-4B8C-83A1-F6EECF244321}">
                <p14:modId xmlns:p14="http://schemas.microsoft.com/office/powerpoint/2010/main" val="3553524636"/>
              </p:ext>
            </p:extLst>
          </p:nvPr>
        </p:nvGraphicFramePr>
        <p:xfrm>
          <a:off x="665923" y="1035586"/>
          <a:ext cx="11056024" cy="5489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0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4.xml><?xml version="1.0" encoding="utf-8"?>
<p:tagLst xmlns:a="http://schemas.openxmlformats.org/drawingml/2006/main" xmlns:r="http://schemas.openxmlformats.org/officeDocument/2006/relationships" xmlns:p="http://schemas.openxmlformats.org/presentationml/2006/main">
  <p:tag name="SHAPENAME" val="5. Source"/>
</p:tagLst>
</file>

<file path=ppt/tags/tag10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0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xml><?xml version="1.0" encoding="utf-8"?>
<p:tagLst xmlns:a="http://schemas.openxmlformats.org/drawingml/2006/main" xmlns:r="http://schemas.openxmlformats.org/officeDocument/2006/relationships" xmlns:p="http://schemas.openxmlformats.org/presentationml/2006/main">
  <p:tag name="ANGLE" val="5"/>
</p:tagLst>
</file>

<file path=ppt/tags/tag110.xml><?xml version="1.0" encoding="utf-8"?>
<p:tagLst xmlns:a="http://schemas.openxmlformats.org/drawingml/2006/main" xmlns:r="http://schemas.openxmlformats.org/officeDocument/2006/relationships" xmlns:p="http://schemas.openxmlformats.org/presentationml/2006/main">
  <p:tag name="SHAPENAME" val="5. Source"/>
</p:tagLst>
</file>

<file path=ppt/tags/tag11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4.xml><?xml version="1.0" encoding="utf-8"?>
<p:tagLst xmlns:a="http://schemas.openxmlformats.org/drawingml/2006/main" xmlns:r="http://schemas.openxmlformats.org/officeDocument/2006/relationships" xmlns:p="http://schemas.openxmlformats.org/presentationml/2006/main">
  <p:tag name="SHAPENAME" val="5. Source"/>
</p:tagLst>
</file>

<file path=ppt/tags/tag11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SHAPENAME" val="5. Sourc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2.xml><?xml version="1.0" encoding="utf-8"?>
<p:tagLst xmlns:a="http://schemas.openxmlformats.org/drawingml/2006/main" xmlns:r="http://schemas.openxmlformats.org/officeDocument/2006/relationships" xmlns:p="http://schemas.openxmlformats.org/presentationml/2006/main">
  <p:tag name="ANGLE" val="5"/>
</p:tagLst>
</file>

<file path=ppt/tags/tag12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1.xml><?xml version="1.0" encoding="utf-8"?>
<p:tagLst xmlns:a="http://schemas.openxmlformats.org/drawingml/2006/main" xmlns:r="http://schemas.openxmlformats.org/officeDocument/2006/relationships" xmlns:p="http://schemas.openxmlformats.org/presentationml/2006/main">
  <p:tag name="SHAPENAME" val="5. Sourc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MqQ7EYl3S5iP6PV2oionZ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NAME" val="Moon"/>
</p:tagLst>
</file>

<file path=ppt/tags/tag127.xml><?xml version="1.0" encoding="utf-8"?>
<p:tagLst xmlns:a="http://schemas.openxmlformats.org/drawingml/2006/main" xmlns:r="http://schemas.openxmlformats.org/officeDocument/2006/relationships" xmlns:p="http://schemas.openxmlformats.org/presentationml/2006/main">
  <p:tag name="NAME" val="Moon"/>
</p:tagLst>
</file>

<file path=ppt/tags/tag128.xml><?xml version="1.0" encoding="utf-8"?>
<p:tagLst xmlns:a="http://schemas.openxmlformats.org/drawingml/2006/main" xmlns:r="http://schemas.openxmlformats.org/officeDocument/2006/relationships" xmlns:p="http://schemas.openxmlformats.org/presentationml/2006/main">
  <p:tag name="NAME" val="Moon"/>
</p:tagLst>
</file>

<file path=ppt/tags/tag129.xml><?xml version="1.0" encoding="utf-8"?>
<p:tagLst xmlns:a="http://schemas.openxmlformats.org/drawingml/2006/main" xmlns:r="http://schemas.openxmlformats.org/officeDocument/2006/relationships" xmlns:p="http://schemas.openxmlformats.org/presentationml/2006/main">
  <p:tag name="NAME" val="Moon"/>
</p:tagLst>
</file>

<file path=ppt/tags/tag13.xml><?xml version="1.0" encoding="utf-8"?>
<p:tagLst xmlns:a="http://schemas.openxmlformats.org/drawingml/2006/main" xmlns:r="http://schemas.openxmlformats.org/officeDocument/2006/relationships" xmlns:p="http://schemas.openxmlformats.org/presentationml/2006/main">
  <p:tag name="ANGLE" val="4"/>
</p:tagLst>
</file>

<file path=ppt/tags/tag130.xml><?xml version="1.0" encoding="utf-8"?>
<p:tagLst xmlns:a="http://schemas.openxmlformats.org/drawingml/2006/main" xmlns:r="http://schemas.openxmlformats.org/officeDocument/2006/relationships" xmlns:p="http://schemas.openxmlformats.org/presentationml/2006/main">
  <p:tag name="NAME" val="Moon"/>
</p:tagLst>
</file>

<file path=ppt/tags/tag13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3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5.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3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3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4.xml><?xml version="1.0" encoding="utf-8"?>
<p:tagLst xmlns:a="http://schemas.openxmlformats.org/drawingml/2006/main" xmlns:r="http://schemas.openxmlformats.org/officeDocument/2006/relationships" xmlns:p="http://schemas.openxmlformats.org/presentationml/2006/main">
  <p:tag name="ANGLE" val="4"/>
</p:tagLst>
</file>

<file path=ppt/tags/tag14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MqQ7EYl3S5iP6PV2oionZ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NAME" val="TrackerNumWhite"/>
  <p:tag name="NUM" val="7"/>
</p:tagLst>
</file>

<file path=ppt/tags/tag148.xml><?xml version="1.0" encoding="utf-8"?>
<p:tagLst xmlns:a="http://schemas.openxmlformats.org/drawingml/2006/main" xmlns:r="http://schemas.openxmlformats.org/officeDocument/2006/relationships" xmlns:p="http://schemas.openxmlformats.org/presentationml/2006/main">
  <p:tag name="NAME" val="TrackerNumWhite"/>
  <p:tag name="NUM" val="7"/>
</p:tagLst>
</file>

<file path=ppt/tags/tag149.xml><?xml version="1.0" encoding="utf-8"?>
<p:tagLst xmlns:a="http://schemas.openxmlformats.org/drawingml/2006/main" xmlns:r="http://schemas.openxmlformats.org/officeDocument/2006/relationships" xmlns:p="http://schemas.openxmlformats.org/presentationml/2006/main">
  <p:tag name="NAME" val="TrackerNumWhite"/>
  <p:tag name="NUM" val="7"/>
</p:tagLst>
</file>

<file path=ppt/tags/tag15.xml><?xml version="1.0" encoding="utf-8"?>
<p:tagLst xmlns:a="http://schemas.openxmlformats.org/drawingml/2006/main" xmlns:r="http://schemas.openxmlformats.org/officeDocument/2006/relationships" xmlns:p="http://schemas.openxmlformats.org/presentationml/2006/main">
  <p:tag name="ANGLE" val="3"/>
</p:tagLst>
</file>

<file path=ppt/tags/tag150.xml><?xml version="1.0" encoding="utf-8"?>
<p:tagLst xmlns:a="http://schemas.openxmlformats.org/drawingml/2006/main" xmlns:r="http://schemas.openxmlformats.org/officeDocument/2006/relationships" xmlns:p="http://schemas.openxmlformats.org/presentationml/2006/main">
  <p:tag name="NAME" val="TrackerNumWhite"/>
  <p:tag name="NUM" val="7"/>
</p:tagLst>
</file>

<file path=ppt/tags/tag151.xml><?xml version="1.0" encoding="utf-8"?>
<p:tagLst xmlns:a="http://schemas.openxmlformats.org/drawingml/2006/main" xmlns:r="http://schemas.openxmlformats.org/officeDocument/2006/relationships" xmlns:p="http://schemas.openxmlformats.org/presentationml/2006/main">
  <p:tag name="NAME" val="CustomIcon"/>
</p:tagLst>
</file>

<file path=ppt/tags/tag152.xml><?xml version="1.0" encoding="utf-8"?>
<p:tagLst xmlns:a="http://schemas.openxmlformats.org/drawingml/2006/main" xmlns:r="http://schemas.openxmlformats.org/officeDocument/2006/relationships" xmlns:p="http://schemas.openxmlformats.org/presentationml/2006/main">
  <p:tag name="NAME" val="CustomIcon"/>
</p:tagLst>
</file>

<file path=ppt/tags/tag16.xml><?xml version="1.0" encoding="utf-8"?>
<p:tagLst xmlns:a="http://schemas.openxmlformats.org/drawingml/2006/main" xmlns:r="http://schemas.openxmlformats.org/officeDocument/2006/relationships" xmlns:p="http://schemas.openxmlformats.org/presentationml/2006/main">
  <p:tag name="ANGLE" val="3"/>
</p:tagLst>
</file>

<file path=ppt/tags/tag17.xml><?xml version="1.0" encoding="utf-8"?>
<p:tagLst xmlns:a="http://schemas.openxmlformats.org/drawingml/2006/main" xmlns:r="http://schemas.openxmlformats.org/officeDocument/2006/relationships" xmlns:p="http://schemas.openxmlformats.org/presentationml/2006/main">
  <p:tag name="ANGLE" val="2"/>
</p:tagLst>
</file>

<file path=ppt/tags/tag18.xml><?xml version="1.0" encoding="utf-8"?>
<p:tagLst xmlns:a="http://schemas.openxmlformats.org/drawingml/2006/main" xmlns:r="http://schemas.openxmlformats.org/officeDocument/2006/relationships" xmlns:p="http://schemas.openxmlformats.org/presentationml/2006/main">
  <p:tag name="ANGLE" val="2"/>
</p:tagLst>
</file>

<file path=ppt/tags/tag19.xml><?xml version="1.0" encoding="utf-8"?>
<p:tagLst xmlns:a="http://schemas.openxmlformats.org/drawingml/2006/main" xmlns:r="http://schemas.openxmlformats.org/officeDocument/2006/relationships" xmlns:p="http://schemas.openxmlformats.org/presentationml/2006/main">
  <p:tag name="ANGLE"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20.xml><?xml version="1.0" encoding="utf-8"?>
<p:tagLst xmlns:a="http://schemas.openxmlformats.org/drawingml/2006/main" xmlns:r="http://schemas.openxmlformats.org/officeDocument/2006/relationships" xmlns:p="http://schemas.openxmlformats.org/presentationml/2006/main">
  <p:tag name="ANGLE" val="1"/>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4.xml><?xml version="1.0" encoding="utf-8"?>
<p:tagLst xmlns:a="http://schemas.openxmlformats.org/drawingml/2006/main" xmlns:r="http://schemas.openxmlformats.org/officeDocument/2006/relationships" xmlns:p="http://schemas.openxmlformats.org/presentationml/2006/main">
  <p:tag name="SHAPENAME" val="Subtitle"/>
</p:tagLst>
</file>

<file path=ppt/tags/tag25.xml><?xml version="1.0" encoding="utf-8"?>
<p:tagLst xmlns:a="http://schemas.openxmlformats.org/drawingml/2006/main" xmlns:r="http://schemas.openxmlformats.org/officeDocument/2006/relationships" xmlns:p="http://schemas.openxmlformats.org/presentationml/2006/main">
  <p:tag name="SHAPENAME" val="Titl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xml><?xml version="1.0" encoding="utf-8"?>
<p:tagLst xmlns:a="http://schemas.openxmlformats.org/drawingml/2006/main" xmlns:r="http://schemas.openxmlformats.org/officeDocument/2006/relationships" xmlns:p="http://schemas.openxmlformats.org/presentationml/2006/main">
  <p:tag name="SHAPENAME" val="3. Subtitle"/>
</p:tagLst>
</file>

<file path=ppt/tags/tag3.xml><?xml version="1.0" encoding="utf-8"?>
<p:tagLst xmlns:a="http://schemas.openxmlformats.org/drawingml/2006/main" xmlns:r="http://schemas.openxmlformats.org/officeDocument/2006/relationships" xmlns:p="http://schemas.openxmlformats.org/presentationml/2006/main">
  <p:tag name="SHAPENAME" val="4. Footnote"/>
</p:tagLst>
</file>

<file path=ppt/tags/tag3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xml><?xml version="1.0" encoding="utf-8"?>
<p:tagLst xmlns:a="http://schemas.openxmlformats.org/drawingml/2006/main" xmlns:r="http://schemas.openxmlformats.org/officeDocument/2006/relationships" xmlns:p="http://schemas.openxmlformats.org/presentationml/2006/main">
  <p:tag name="SHAPENAME" val="5. Source"/>
</p:tagLst>
</file>

<file path=ppt/tags/tag3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xml><?xml version="1.0" encoding="utf-8"?>
<p:tagLst xmlns:a="http://schemas.openxmlformats.org/drawingml/2006/main" xmlns:r="http://schemas.openxmlformats.org/officeDocument/2006/relationships" xmlns:p="http://schemas.openxmlformats.org/presentationml/2006/main">
  <p:tag name="SHAPENAME" val="5. Source"/>
</p:tagLst>
</file>

<file path=ppt/tags/tag3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xml><?xml version="1.0" encoding="utf-8"?>
<p:tagLst xmlns:a="http://schemas.openxmlformats.org/drawingml/2006/main" xmlns:r="http://schemas.openxmlformats.org/officeDocument/2006/relationships" xmlns:p="http://schemas.openxmlformats.org/presentationml/2006/main">
  <p:tag name="SHAPENAME" val="5. Source"/>
</p:tagLst>
</file>

<file path=ppt/tags/tag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xml><?xml version="1.0" encoding="utf-8"?>
<p:tagLst xmlns:a="http://schemas.openxmlformats.org/drawingml/2006/main" xmlns:r="http://schemas.openxmlformats.org/officeDocument/2006/relationships" xmlns:p="http://schemas.openxmlformats.org/presentationml/2006/main">
  <p:tag name="SHAPENAME" val="5. Source"/>
</p:tagLst>
</file>

<file path=ppt/tags/tag5.xml><?xml version="1.0" encoding="utf-8"?>
<p:tagLst xmlns:a="http://schemas.openxmlformats.org/drawingml/2006/main" xmlns:r="http://schemas.openxmlformats.org/officeDocument/2006/relationships" xmlns:p="http://schemas.openxmlformats.org/presentationml/2006/main">
  <p:tag name="NAME" val="ACET"/>
</p:tagLst>
</file>

<file path=ppt/tags/tag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4.xml><?xml version="1.0" encoding="utf-8"?>
<p:tagLst xmlns:a="http://schemas.openxmlformats.org/drawingml/2006/main" xmlns:r="http://schemas.openxmlformats.org/officeDocument/2006/relationships" xmlns:p="http://schemas.openxmlformats.org/presentationml/2006/main">
  <p:tag name="SHAPENAME" val="3. Subtitle"/>
</p:tagLst>
</file>

<file path=ppt/tags/tag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xml><?xml version="1.0" encoding="utf-8"?>
<p:tagLst xmlns:a="http://schemas.openxmlformats.org/drawingml/2006/main" xmlns:r="http://schemas.openxmlformats.org/officeDocument/2006/relationships" xmlns:p="http://schemas.openxmlformats.org/presentationml/2006/main">
  <p:tag name="SHAPENAME" val="5. Source"/>
</p:tagLst>
</file>

<file path=ppt/tags/tag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3.xml><?xml version="1.0" encoding="utf-8"?>
<p:tagLst xmlns:a="http://schemas.openxmlformats.org/drawingml/2006/main" xmlns:r="http://schemas.openxmlformats.org/officeDocument/2006/relationships" xmlns:p="http://schemas.openxmlformats.org/presentationml/2006/main">
  <p:tag name="SHAPENAME" val="3. Subtitle"/>
</p:tagLst>
</file>

<file path=ppt/tags/tag64.xml><?xml version="1.0" encoding="utf-8"?>
<p:tagLst xmlns:a="http://schemas.openxmlformats.org/drawingml/2006/main" xmlns:r="http://schemas.openxmlformats.org/officeDocument/2006/relationships" xmlns:p="http://schemas.openxmlformats.org/presentationml/2006/main">
  <p:tag name="SHAPENAME" val="5. Source"/>
</p:tagLst>
</file>

<file path=ppt/tags/tag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6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1.xml><?xml version="1.0" encoding="utf-8"?>
<p:tagLst xmlns:a="http://schemas.openxmlformats.org/drawingml/2006/main" xmlns:r="http://schemas.openxmlformats.org/officeDocument/2006/relationships" xmlns:p="http://schemas.openxmlformats.org/presentationml/2006/main">
  <p:tag name="SHAPENAME" val="3. Subtitle"/>
</p:tagLst>
</file>

<file path=ppt/tags/tag72.xml><?xml version="1.0" encoding="utf-8"?>
<p:tagLst xmlns:a="http://schemas.openxmlformats.org/drawingml/2006/main" xmlns:r="http://schemas.openxmlformats.org/officeDocument/2006/relationships" xmlns:p="http://schemas.openxmlformats.org/presentationml/2006/main">
  <p:tag name="SHAPENAME" val="5. Source"/>
</p:tagLst>
</file>

<file path=ppt/tags/tag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7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9.xml><?xml version="1.0" encoding="utf-8"?>
<p:tagLst xmlns:a="http://schemas.openxmlformats.org/drawingml/2006/main" xmlns:r="http://schemas.openxmlformats.org/officeDocument/2006/relationships" xmlns:p="http://schemas.openxmlformats.org/presentationml/2006/main">
  <p:tag name="SHAPENAME" val="3. Subtitl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5. Source"/>
</p:tagLst>
</file>

<file path=ppt/tags/tag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8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7.xml><?xml version="1.0" encoding="utf-8"?>
<p:tagLst xmlns:a="http://schemas.openxmlformats.org/drawingml/2006/main" xmlns:r="http://schemas.openxmlformats.org/officeDocument/2006/relationships" xmlns:p="http://schemas.openxmlformats.org/presentationml/2006/main">
  <p:tag name="SHAPENAME" val="3. Subtitle"/>
</p:tagLst>
</file>

<file path=ppt/tags/tag88.xml><?xml version="1.0" encoding="utf-8"?>
<p:tagLst xmlns:a="http://schemas.openxmlformats.org/drawingml/2006/main" xmlns:r="http://schemas.openxmlformats.org/officeDocument/2006/relationships" xmlns:p="http://schemas.openxmlformats.org/presentationml/2006/main">
  <p:tag name="SHAPENAME" val="5. Source"/>
</p:tagLst>
</file>

<file path=ppt/tags/tag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9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5.xml><?xml version="1.0" encoding="utf-8"?>
<p:tagLst xmlns:a="http://schemas.openxmlformats.org/drawingml/2006/main" xmlns:r="http://schemas.openxmlformats.org/officeDocument/2006/relationships" xmlns:p="http://schemas.openxmlformats.org/presentationml/2006/main">
  <p:tag name="SHAPENAME" val="3. Subtitle"/>
</p:tagLst>
</file>

<file path=ppt/tags/tag96.xml><?xml version="1.0" encoding="utf-8"?>
<p:tagLst xmlns:a="http://schemas.openxmlformats.org/drawingml/2006/main" xmlns:r="http://schemas.openxmlformats.org/officeDocument/2006/relationships" xmlns:p="http://schemas.openxmlformats.org/presentationml/2006/main">
  <p:tag name="SHAPENAME" val="5. Source"/>
</p:tagLst>
</file>

<file path=ppt/tags/tag9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heme/theme1.xml><?xml version="1.0" encoding="utf-8"?>
<a:theme xmlns:a="http://schemas.openxmlformats.org/drawingml/2006/main" name="White">
  <a:themeElements>
    <a:clrScheme name="TOGO WHITE THEME">
      <a:dk1>
        <a:srgbClr val="000000"/>
      </a:dk1>
      <a:lt1>
        <a:srgbClr val="FFFFFF"/>
      </a:lt1>
      <a:dk2>
        <a:srgbClr val="FFFFFF"/>
      </a:dk2>
      <a:lt2>
        <a:srgbClr val="FFFFFF"/>
      </a:lt2>
      <a:accent1>
        <a:srgbClr val="236800"/>
      </a:accent1>
      <a:accent2>
        <a:srgbClr val="FFCF11"/>
      </a:accent2>
      <a:accent3>
        <a:srgbClr val="B9DAA8"/>
      </a:accent3>
      <a:accent4>
        <a:srgbClr val="6EB44C"/>
      </a:accent4>
      <a:accent5>
        <a:srgbClr val="FFE840"/>
      </a:accent5>
      <a:accent6>
        <a:srgbClr val="DE2918"/>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TOGO WHITE THEME">
        <a:dk1>
          <a:srgbClr val="000000"/>
        </a:dk1>
        <a:lt1>
          <a:srgbClr val="FFFFFF"/>
        </a:lt1>
        <a:dk2>
          <a:srgbClr val="FFFFFF"/>
        </a:dk2>
        <a:lt2>
          <a:srgbClr val="FFFFFF"/>
        </a:lt2>
        <a:accent1>
          <a:srgbClr val="236800"/>
        </a:accent1>
        <a:accent2>
          <a:srgbClr val="FFCF11"/>
        </a:accent2>
        <a:accent3>
          <a:srgbClr val="B9DAA8"/>
        </a:accent3>
        <a:accent4>
          <a:srgbClr val="6EB44C"/>
        </a:accent4>
        <a:accent5>
          <a:srgbClr val="FFE840"/>
        </a:accent5>
        <a:accent6>
          <a:srgbClr val="DE2918"/>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Null">
      <a:srgbClr val="FFFFFF"/>
    </a:custClr>
    <a:custClr name="Null">
      <a:srgbClr val="FFFFFF"/>
    </a:custClr>
    <a:custClr name="Null">
      <a:srgbClr val="FFFFFF"/>
    </a:custClr>
    <a:custClr name="Null">
      <a:srgbClr val="FFFFFF"/>
    </a:custClr>
    <a:custClr name="Null">
      <a:srgbClr val="FFFFFF"/>
    </a:custClr>
    <a:custClr name="Cold scale 1">
      <a:srgbClr val="599E36"/>
    </a:custClr>
    <a:custClr name="Cold scale 2">
      <a:srgbClr val="85C068"/>
    </a:custClr>
    <a:custClr name="Cold scale 3">
      <a:srgbClr val="B9DAA8"/>
    </a:custClr>
    <a:custClr name="Neutral sacle">
      <a:srgbClr val="D0D0D0"/>
    </a:custClr>
    <a:custClr name="Warm scale 3">
      <a:srgbClr val="FFF6B3"/>
    </a:custClr>
    <a:custClr name="Warm scale 2">
      <a:srgbClr val="FFCF11"/>
    </a:custClr>
    <a:custClr name="Warm scale 1">
      <a:srgbClr val="DE2918"/>
    </a:custClr>
    <a:custClr name="Null">
      <a:srgbClr val="FFFFFF"/>
    </a:custClr>
    <a:custClr name="Null">
      <a:srgbClr val="FFFFFF"/>
    </a:custClr>
    <a:custClr name="Null">
      <a:srgbClr val="FFFFFF"/>
    </a:custClr>
    <a:custClr name="Linear 1">
      <a:srgbClr val="236800"/>
    </a:custClr>
    <a:custClr name="Linear 2">
      <a:srgbClr val="40861E"/>
    </a:custClr>
    <a:custClr name="Linear 3">
      <a:srgbClr val="599E36"/>
    </a:custClr>
    <a:custClr name="Linear 4">
      <a:srgbClr val="6EB44C"/>
    </a:custClr>
    <a:custClr name="Linear 5">
      <a:srgbClr val="85C068"/>
    </a:custClr>
    <a:custClr name="Linear 6">
      <a:srgbClr val="9CCB84"/>
    </a:custClr>
    <a:custClr name="Linear 7">
      <a:srgbClr val="B9DAA8"/>
    </a:custClr>
    <a:custClr name="Null">
      <a:srgbClr val="FFFFFF"/>
    </a:custClr>
    <a:custClr name="Null">
      <a:srgbClr val="FFFFFF"/>
    </a:custClr>
    <a:custClr name="Null">
      <a:srgbClr val="FFFFFF"/>
    </a:custClr>
  </a:custClrLst>
  <a:extLst>
    <a:ext uri="{05A4C25C-085E-4340-85A3-A5531E510DB2}">
      <thm15:themeFamily xmlns:thm15="http://schemas.microsoft.com/office/thememl/2012/main" name="FR_5683YB_16x9_OF_Template TOGO 2025_v1.2.potx" id="{1ED5E8D8-0697-4A46-879E-4EAE7B821FFD}" vid="{1AE3770F-7A78-4991-9E1A-214B20EB00DC}"/>
    </a:ext>
  </a:extLst>
</a:theme>
</file>

<file path=ppt/theme/theme2.xml><?xml version="1.0" encoding="utf-8"?>
<a:theme xmlns:a="http://schemas.openxmlformats.org/drawingml/2006/main" name="Togo_Template">
  <a:themeElements>
    <a:clrScheme name="Custom 1">
      <a:dk1>
        <a:srgbClr val="000000"/>
      </a:dk1>
      <a:lt1>
        <a:srgbClr val="FFFFFF"/>
      </a:lt1>
      <a:dk2>
        <a:srgbClr val="236800"/>
      </a:dk2>
      <a:lt2>
        <a:srgbClr val="FFFFFF"/>
      </a:lt2>
      <a:accent1>
        <a:srgbClr val="B9DAA8"/>
      </a:accent1>
      <a:accent2>
        <a:srgbClr val="6EB44C"/>
      </a:accent2>
      <a:accent3>
        <a:srgbClr val="236800"/>
      </a:accent3>
      <a:accent4>
        <a:srgbClr val="FFE841"/>
      </a:accent4>
      <a:accent5>
        <a:srgbClr val="DE2918"/>
      </a:accent5>
      <a:accent6>
        <a:srgbClr val="808080"/>
      </a:accent6>
      <a:hlink>
        <a:srgbClr val="236800"/>
      </a:hlink>
      <a:folHlink>
        <a:srgbClr val="00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lumMod val="75000"/>
          </a:schemeClr>
        </a:solidFill>
        <a:ln w="19050">
          <a:noFill/>
          <a:miter lim="800000"/>
          <a:headEnd/>
          <a:tailEnd/>
        </a:ln>
        <a:effectLst/>
      </a:spPr>
      <a:bodyPr wrap="none" rtlCol="0" anchor="ctr">
        <a:noAutofit/>
      </a:bodyPr>
      <a:lstStyle>
        <a:defPPr algn="ctr">
          <a:defRPr sz="1200" dirty="0" smtClean="0"/>
        </a:defPPr>
      </a:lst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236800"/>
        </a:dk2>
        <a:lt2>
          <a:srgbClr val="FFFFFF"/>
        </a:lt2>
        <a:accent1>
          <a:srgbClr val="B9DAA8"/>
        </a:accent1>
        <a:accent2>
          <a:srgbClr val="6EB44C"/>
        </a:accent2>
        <a:accent3>
          <a:srgbClr val="236800"/>
        </a:accent3>
        <a:accent4>
          <a:srgbClr val="FFE841"/>
        </a:accent4>
        <a:accent5>
          <a:srgbClr val="DE2918"/>
        </a:accent5>
        <a:accent6>
          <a:srgbClr val="808080"/>
        </a:accent6>
        <a:hlink>
          <a:srgbClr val="236800"/>
        </a:hlink>
        <a:folHlink>
          <a:srgbClr val="FFE84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 Togo June 2017.potx" id="{75E31134-7B97-4A5A-8E56-AAA827A812B5}" vid="{21D66C7D-1161-4D69-99EA-42A87589EA72}"/>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6026</TotalTime>
  <Words>1516</Words>
  <Application>Microsoft Office PowerPoint</Application>
  <PresentationFormat>Grand écran</PresentationFormat>
  <Paragraphs>116</Paragraphs>
  <Slides>18</Slides>
  <Notes>1</Notes>
  <HiddenSlides>0</HiddenSlides>
  <MMClips>0</MMClips>
  <ScaleCrop>false</ScaleCrop>
  <HeadingPairs>
    <vt:vector size="8" baseType="variant">
      <vt:variant>
        <vt:lpstr>Polices utilisées</vt:lpstr>
      </vt:variant>
      <vt:variant>
        <vt:i4>7</vt:i4>
      </vt:variant>
      <vt:variant>
        <vt:lpstr>Thème</vt:lpstr>
      </vt:variant>
      <vt:variant>
        <vt:i4>2</vt:i4>
      </vt:variant>
      <vt:variant>
        <vt:lpstr>Serveurs OLE incorporés</vt:lpstr>
      </vt:variant>
      <vt:variant>
        <vt:i4>1</vt:i4>
      </vt:variant>
      <vt:variant>
        <vt:lpstr>Titres des diapositives</vt:lpstr>
      </vt:variant>
      <vt:variant>
        <vt:i4>18</vt:i4>
      </vt:variant>
    </vt:vector>
  </HeadingPairs>
  <TitlesOfParts>
    <vt:vector size="28" baseType="lpstr">
      <vt:lpstr>Arial</vt:lpstr>
      <vt:lpstr>Book Antiqua</vt:lpstr>
      <vt:lpstr>Bookman Old Style</vt:lpstr>
      <vt:lpstr>Calibri</vt:lpstr>
      <vt:lpstr>Calibri Light</vt:lpstr>
      <vt:lpstr>Segoe UI</vt:lpstr>
      <vt:lpstr>Wingdings</vt:lpstr>
      <vt:lpstr>White</vt:lpstr>
      <vt:lpstr>Togo_Template</vt:lpstr>
      <vt:lpstr>think-cell Slide</vt:lpstr>
      <vt:lpstr>Présentation PowerPoint</vt:lpstr>
      <vt:lpstr>DROIT ET POLITIQUE DE LA CONCURRENCE AU TOGO </vt:lpstr>
      <vt:lpstr>INTRODUCTION : GENERALITES</vt:lpstr>
      <vt:lpstr> INTRODUCTION : IMPORTANCE DE LA CONCURRENCE</vt:lpstr>
      <vt:lpstr>   INTRODUCTION: HISTORIQUE </vt:lpstr>
      <vt:lpstr>INTRODUCTION : HISTORIQUE</vt:lpstr>
      <vt:lpstr> I- LE CADRE REGLEMENTAIRE </vt:lpstr>
      <vt:lpstr> EXCEPTIONS :  al 2 art 1er et art 2</vt:lpstr>
      <vt:lpstr> </vt:lpstr>
      <vt:lpstr>PROCEDURES </vt:lpstr>
      <vt:lpstr>Présentation PowerPoint</vt:lpstr>
      <vt:lpstr>LES TEXTES D’APPLICATION DE LA LOI DE 1999  </vt:lpstr>
      <vt:lpstr>     II- LE CADRE INSTITUTIONNEL</vt:lpstr>
      <vt:lpstr>1- DCIC : Suite</vt:lpstr>
      <vt:lpstr>Présentation PowerPoint</vt:lpstr>
      <vt:lpstr>3- L’ORGANE JUDICIAIRE: LE RÔLE DE LA JUSTICE</vt:lpstr>
      <vt:lpstr>Présentation PowerPoint</vt:lpstr>
      <vt:lpstr>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Vulgarisation du nouveau cadre juridique des contrats de partenariat public privé au Togo: implications pour les ministères sectoriels</dc:title>
  <dc:creator>hp</dc:creator>
  <cp:lastModifiedBy>Mey KOULOUN</cp:lastModifiedBy>
  <cp:revision>21</cp:revision>
  <dcterms:created xsi:type="dcterms:W3CDTF">2023-03-28T11:32:19Z</dcterms:created>
  <dcterms:modified xsi:type="dcterms:W3CDTF">2024-12-04T09:16:46Z</dcterms:modified>
</cp:coreProperties>
</file>